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6" r:id="rId5"/>
    <p:sldId id="268" r:id="rId6"/>
    <p:sldId id="269" r:id="rId7"/>
    <p:sldId id="258" r:id="rId8"/>
    <p:sldId id="278" r:id="rId9"/>
    <p:sldId id="288" r:id="rId10"/>
    <p:sldId id="259" r:id="rId11"/>
    <p:sldId id="2912" r:id="rId12"/>
    <p:sldId id="272" r:id="rId13"/>
    <p:sldId id="277" r:id="rId14"/>
    <p:sldId id="276" r:id="rId15"/>
    <p:sldId id="275" r:id="rId16"/>
    <p:sldId id="274" r:id="rId17"/>
    <p:sldId id="273" r:id="rId18"/>
    <p:sldId id="261" r:id="rId19"/>
    <p:sldId id="262" r:id="rId20"/>
    <p:sldId id="265" r:id="rId21"/>
    <p:sldId id="257" r:id="rId22"/>
    <p:sldId id="282" r:id="rId23"/>
    <p:sldId id="2914" r:id="rId24"/>
    <p:sldId id="2957" r:id="rId25"/>
    <p:sldId id="2946" r:id="rId26"/>
    <p:sldId id="2948" r:id="rId27"/>
    <p:sldId id="2945" r:id="rId28"/>
    <p:sldId id="2947" r:id="rId29"/>
    <p:sldId id="2958" r:id="rId30"/>
    <p:sldId id="2959" r:id="rId31"/>
    <p:sldId id="2960" r:id="rId32"/>
    <p:sldId id="983" r:id="rId33"/>
    <p:sldId id="2918" r:id="rId34"/>
    <p:sldId id="2963" r:id="rId35"/>
    <p:sldId id="2961" r:id="rId36"/>
    <p:sldId id="284" r:id="rId37"/>
    <p:sldId id="2970" r:id="rId38"/>
    <p:sldId id="2955" r:id="rId39"/>
    <p:sldId id="2956" r:id="rId40"/>
    <p:sldId id="2962" r:id="rId41"/>
    <p:sldId id="291" r:id="rId42"/>
    <p:sldId id="271" r:id="rId43"/>
    <p:sldId id="292" r:id="rId44"/>
    <p:sldId id="293" r:id="rId45"/>
    <p:sldId id="294" r:id="rId46"/>
    <p:sldId id="263" r:id="rId47"/>
    <p:sldId id="264" r:id="rId48"/>
    <p:sldId id="2964" r:id="rId49"/>
    <p:sldId id="2965" r:id="rId50"/>
    <p:sldId id="2966" r:id="rId51"/>
    <p:sldId id="2967" r:id="rId52"/>
    <p:sldId id="267" r:id="rId53"/>
    <p:sldId id="2968" r:id="rId54"/>
    <p:sldId id="2969" r:id="rId55"/>
    <p:sldId id="270" r:id="rId56"/>
    <p:sldId id="287" r:id="rId5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B7673E-6935-44C8-8885-7E117314DA06}" v="513" dt="2020-06-10T14:31:39.1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61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userId="S::urn:spo:anon#211427fa6c2a58a10a11950e3766e52896bc5312c04486c1df15110735e5c2e7::" providerId="AD" clId="Web-{C6BA7AA9-DE40-08AD-30C1-FB51778A5BFF}"/>
    <pc:docChg chg="delSld modSld">
      <pc:chgData name="Guest User" userId="S::urn:spo:anon#211427fa6c2a58a10a11950e3766e52896bc5312c04486c1df15110735e5c2e7::" providerId="AD" clId="Web-{C6BA7AA9-DE40-08AD-30C1-FB51778A5BFF}" dt="2020-06-06T15:30:37.983" v="5"/>
      <pc:docMkLst>
        <pc:docMk/>
      </pc:docMkLst>
      <pc:sldChg chg="del">
        <pc:chgData name="Guest User" userId="S::urn:spo:anon#211427fa6c2a58a10a11950e3766e52896bc5312c04486c1df15110735e5c2e7::" providerId="AD" clId="Web-{C6BA7AA9-DE40-08AD-30C1-FB51778A5BFF}" dt="2020-06-06T15:26:17.075" v="1"/>
        <pc:sldMkLst>
          <pc:docMk/>
          <pc:sldMk cId="2998228131" sldId="285"/>
        </pc:sldMkLst>
      </pc:sldChg>
      <pc:sldChg chg="del">
        <pc:chgData name="Guest User" userId="S::urn:spo:anon#211427fa6c2a58a10a11950e3766e52896bc5312c04486c1df15110735e5c2e7::" providerId="AD" clId="Web-{C6BA7AA9-DE40-08AD-30C1-FB51778A5BFF}" dt="2020-06-06T15:26:17.075" v="0"/>
        <pc:sldMkLst>
          <pc:docMk/>
          <pc:sldMk cId="2507987613" sldId="286"/>
        </pc:sldMkLst>
      </pc:sldChg>
      <pc:sldChg chg="addSp modSp">
        <pc:chgData name="Guest User" userId="S::urn:spo:anon#211427fa6c2a58a10a11950e3766e52896bc5312c04486c1df15110735e5c2e7::" providerId="AD" clId="Web-{C6BA7AA9-DE40-08AD-30C1-FB51778A5BFF}" dt="2020-06-06T15:30:37.983" v="5"/>
        <pc:sldMkLst>
          <pc:docMk/>
          <pc:sldMk cId="120056465" sldId="289"/>
        </pc:sldMkLst>
        <pc:picChg chg="add mod">
          <ac:chgData name="Guest User" userId="S::urn:spo:anon#211427fa6c2a58a10a11950e3766e52896bc5312c04486c1df15110735e5c2e7::" providerId="AD" clId="Web-{C6BA7AA9-DE40-08AD-30C1-FB51778A5BFF}" dt="2020-06-06T15:30:35.951" v="2"/>
          <ac:picMkLst>
            <pc:docMk/>
            <pc:sldMk cId="120056465" sldId="289"/>
            <ac:picMk id="4" creationId="{F615D820-4D01-4752-869A-F34A03713F8B}"/>
          </ac:picMkLst>
        </pc:picChg>
        <pc:picChg chg="add mod">
          <ac:chgData name="Guest User" userId="S::urn:spo:anon#211427fa6c2a58a10a11950e3766e52896bc5312c04486c1df15110735e5c2e7::" providerId="AD" clId="Web-{C6BA7AA9-DE40-08AD-30C1-FB51778A5BFF}" dt="2020-06-06T15:30:36.702" v="3"/>
          <ac:picMkLst>
            <pc:docMk/>
            <pc:sldMk cId="120056465" sldId="289"/>
            <ac:picMk id="5" creationId="{9196C9C8-85FB-449D-8ECC-28319C7EC9A1}"/>
          </ac:picMkLst>
        </pc:picChg>
        <pc:picChg chg="add mod">
          <ac:chgData name="Guest User" userId="S::urn:spo:anon#211427fa6c2a58a10a11950e3766e52896bc5312c04486c1df15110735e5c2e7::" providerId="AD" clId="Web-{C6BA7AA9-DE40-08AD-30C1-FB51778A5BFF}" dt="2020-06-06T15:30:37.295" v="4"/>
          <ac:picMkLst>
            <pc:docMk/>
            <pc:sldMk cId="120056465" sldId="289"/>
            <ac:picMk id="6" creationId="{BDC7EBFF-FFFB-4CCB-9CED-2AAD0110FC5A}"/>
          </ac:picMkLst>
        </pc:picChg>
        <pc:picChg chg="add mod">
          <ac:chgData name="Guest User" userId="S::urn:spo:anon#211427fa6c2a58a10a11950e3766e52896bc5312c04486c1df15110735e5c2e7::" providerId="AD" clId="Web-{C6BA7AA9-DE40-08AD-30C1-FB51778A5BFF}" dt="2020-06-06T15:30:37.983" v="5"/>
          <ac:picMkLst>
            <pc:docMk/>
            <pc:sldMk cId="120056465" sldId="289"/>
            <ac:picMk id="7" creationId="{DB89B0C6-9C6A-4B18-B56B-F706B1664456}"/>
          </ac:picMkLst>
        </pc:picChg>
      </pc:sldChg>
    </pc:docChg>
  </pc:docChgLst>
  <pc:docChgLst>
    <pc:chgData name="Lucas Jellema" userId="7e183fbb-84e0-44b3-9b03-0792bc8d162b" providerId="ADAL" clId="{30146271-F597-461C-9F94-95265B0A8207}"/>
    <pc:docChg chg="undo custSel mod addSld delSld modSld sldOrd">
      <pc:chgData name="Lucas Jellema" userId="7e183fbb-84e0-44b3-9b03-0792bc8d162b" providerId="ADAL" clId="{30146271-F597-461C-9F94-95265B0A8207}" dt="2020-06-08T06:08:25.174" v="5412" actId="20577"/>
      <pc:docMkLst>
        <pc:docMk/>
      </pc:docMkLst>
      <pc:sldChg chg="modSp">
        <pc:chgData name="Lucas Jellema" userId="7e183fbb-84e0-44b3-9b03-0792bc8d162b" providerId="ADAL" clId="{30146271-F597-461C-9F94-95265B0A8207}" dt="2020-06-06T10:23:35.406" v="1109" actId="403"/>
        <pc:sldMkLst>
          <pc:docMk/>
          <pc:sldMk cId="2967853371" sldId="257"/>
        </pc:sldMkLst>
        <pc:spChg chg="mod">
          <ac:chgData name="Lucas Jellema" userId="7e183fbb-84e0-44b3-9b03-0792bc8d162b" providerId="ADAL" clId="{30146271-F597-461C-9F94-95265B0A8207}" dt="2020-06-06T10:23:35.406" v="1109" actId="403"/>
          <ac:spMkLst>
            <pc:docMk/>
            <pc:sldMk cId="2967853371" sldId="257"/>
            <ac:spMk id="3" creationId="{5740EDC4-05A7-4EC1-A708-BC33DE5638AE}"/>
          </ac:spMkLst>
        </pc:spChg>
      </pc:sldChg>
      <pc:sldChg chg="addSp delSp modSp mod setBg">
        <pc:chgData name="Lucas Jellema" userId="7e183fbb-84e0-44b3-9b03-0792bc8d162b" providerId="ADAL" clId="{30146271-F597-461C-9F94-95265B0A8207}" dt="2020-06-06T10:14:33.524" v="1026" actId="26606"/>
        <pc:sldMkLst>
          <pc:docMk/>
          <pc:sldMk cId="2548110022" sldId="259"/>
        </pc:sldMkLst>
        <pc:spChg chg="add del mod">
          <ac:chgData name="Lucas Jellema" userId="7e183fbb-84e0-44b3-9b03-0792bc8d162b" providerId="ADAL" clId="{30146271-F597-461C-9F94-95265B0A8207}" dt="2020-06-06T10:14:33.524" v="1026" actId="26606"/>
          <ac:spMkLst>
            <pc:docMk/>
            <pc:sldMk cId="2548110022" sldId="259"/>
            <ac:spMk id="2" creationId="{A74D4AAF-3A77-4DB3-824D-0804AE1F41E0}"/>
          </ac:spMkLst>
        </pc:spChg>
        <pc:spChg chg="add del">
          <ac:chgData name="Lucas Jellema" userId="7e183fbb-84e0-44b3-9b03-0792bc8d162b" providerId="ADAL" clId="{30146271-F597-461C-9F94-95265B0A8207}" dt="2020-06-06T10:13:21.051" v="975" actId="26606"/>
          <ac:spMkLst>
            <pc:docMk/>
            <pc:sldMk cId="2548110022" sldId="259"/>
            <ac:spMk id="3" creationId="{B8406CFC-6BC3-4080-B2A3-657D025A07EB}"/>
          </ac:spMkLst>
        </pc:spChg>
        <pc:spChg chg="add del">
          <ac:chgData name="Lucas Jellema" userId="7e183fbb-84e0-44b3-9b03-0792bc8d162b" providerId="ADAL" clId="{30146271-F597-461C-9F94-95265B0A8207}" dt="2020-06-06T10:14:33.524" v="1026" actId="26606"/>
          <ac:spMkLst>
            <pc:docMk/>
            <pc:sldMk cId="2548110022" sldId="259"/>
            <ac:spMk id="7" creationId="{0BC9EFE1-D8CB-4668-9980-DB108327A794}"/>
          </ac:spMkLst>
        </pc:spChg>
        <pc:spChg chg="add del">
          <ac:chgData name="Lucas Jellema" userId="7e183fbb-84e0-44b3-9b03-0792bc8d162b" providerId="ADAL" clId="{30146271-F597-461C-9F94-95265B0A8207}" dt="2020-06-06T10:13:10.374" v="974" actId="26606"/>
          <ac:spMkLst>
            <pc:docMk/>
            <pc:sldMk cId="2548110022" sldId="259"/>
            <ac:spMk id="10" creationId="{B670DBD5-770C-4383-9F54-5B86E86BD5BB}"/>
          </ac:spMkLst>
        </pc:spChg>
        <pc:spChg chg="add del">
          <ac:chgData name="Lucas Jellema" userId="7e183fbb-84e0-44b3-9b03-0792bc8d162b" providerId="ADAL" clId="{30146271-F597-461C-9F94-95265B0A8207}" dt="2020-06-06T10:14:33.524" v="1026" actId="26606"/>
          <ac:spMkLst>
            <pc:docMk/>
            <pc:sldMk cId="2548110022" sldId="259"/>
            <ac:spMk id="14" creationId="{77DA6D33-2D62-458C-BF5D-DBF612FD557E}"/>
          </ac:spMkLst>
        </pc:spChg>
        <pc:spChg chg="add del">
          <ac:chgData name="Lucas Jellema" userId="7e183fbb-84e0-44b3-9b03-0792bc8d162b" providerId="ADAL" clId="{30146271-F597-461C-9F94-95265B0A8207}" dt="2020-06-06T10:14:33.524" v="1026" actId="26606"/>
          <ac:spMkLst>
            <pc:docMk/>
            <pc:sldMk cId="2548110022" sldId="259"/>
            <ac:spMk id="19" creationId="{2E614F1C-2D93-42D0-B229-768199449923}"/>
          </ac:spMkLst>
        </pc:spChg>
        <pc:picChg chg="del">
          <ac:chgData name="Lucas Jellema" userId="7e183fbb-84e0-44b3-9b03-0792bc8d162b" providerId="ADAL" clId="{30146271-F597-461C-9F94-95265B0A8207}" dt="2020-06-06T10:12:42.480" v="970" actId="478"/>
          <ac:picMkLst>
            <pc:docMk/>
            <pc:sldMk cId="2548110022" sldId="259"/>
            <ac:picMk id="4" creationId="{3958E607-1282-4AE9-93B8-90E869C088F0}"/>
          </ac:picMkLst>
        </pc:picChg>
        <pc:picChg chg="add mod">
          <ac:chgData name="Lucas Jellema" userId="7e183fbb-84e0-44b3-9b03-0792bc8d162b" providerId="ADAL" clId="{30146271-F597-461C-9F94-95265B0A8207}" dt="2020-06-06T10:14:33.524" v="1026" actId="26606"/>
          <ac:picMkLst>
            <pc:docMk/>
            <pc:sldMk cId="2548110022" sldId="259"/>
            <ac:picMk id="5" creationId="{9E7E0797-0B8B-4614-8BD2-83A5DD440044}"/>
          </ac:picMkLst>
        </pc:picChg>
        <pc:picChg chg="add del">
          <ac:chgData name="Lucas Jellema" userId="7e183fbb-84e0-44b3-9b03-0792bc8d162b" providerId="ADAL" clId="{30146271-F597-461C-9F94-95265B0A8207}" dt="2020-06-06T10:14:33.524" v="1026" actId="26606"/>
          <ac:picMkLst>
            <pc:docMk/>
            <pc:sldMk cId="2548110022" sldId="259"/>
            <ac:picMk id="12" creationId="{7CBAE1BD-B8E4-4029-8AA2-C77E4FED9864}"/>
          </ac:picMkLst>
        </pc:picChg>
      </pc:sldChg>
      <pc:sldChg chg="del">
        <pc:chgData name="Lucas Jellema" userId="7e183fbb-84e0-44b3-9b03-0792bc8d162b" providerId="ADAL" clId="{30146271-F597-461C-9F94-95265B0A8207}" dt="2020-06-06T09:55:38.551" v="3" actId="2696"/>
        <pc:sldMkLst>
          <pc:docMk/>
          <pc:sldMk cId="445644196" sldId="263"/>
        </pc:sldMkLst>
      </pc:sldChg>
      <pc:sldChg chg="add">
        <pc:chgData name="Lucas Jellema" userId="7e183fbb-84e0-44b3-9b03-0792bc8d162b" providerId="ADAL" clId="{30146271-F597-461C-9F94-95265B0A8207}" dt="2020-06-06T16:49:21.595" v="2163"/>
        <pc:sldMkLst>
          <pc:docMk/>
          <pc:sldMk cId="4159420046" sldId="263"/>
        </pc:sldMkLst>
      </pc:sldChg>
      <pc:sldChg chg="add">
        <pc:chgData name="Lucas Jellema" userId="7e183fbb-84e0-44b3-9b03-0792bc8d162b" providerId="ADAL" clId="{30146271-F597-461C-9F94-95265B0A8207}" dt="2020-06-06T16:49:21.595" v="2163"/>
        <pc:sldMkLst>
          <pc:docMk/>
          <pc:sldMk cId="2191661011" sldId="264"/>
        </pc:sldMkLst>
      </pc:sldChg>
      <pc:sldChg chg="addSp modSp">
        <pc:chgData name="Lucas Jellema" userId="7e183fbb-84e0-44b3-9b03-0792bc8d162b" providerId="ADAL" clId="{30146271-F597-461C-9F94-95265B0A8207}" dt="2020-06-06T10:11:45.497" v="969" actId="12788"/>
        <pc:sldMkLst>
          <pc:docMk/>
          <pc:sldMk cId="2536091199" sldId="266"/>
        </pc:sldMkLst>
        <pc:spChg chg="mod">
          <ac:chgData name="Lucas Jellema" userId="7e183fbb-84e0-44b3-9b03-0792bc8d162b" providerId="ADAL" clId="{30146271-F597-461C-9F94-95265B0A8207}" dt="2020-06-06T10:11:45.497" v="969" actId="12788"/>
          <ac:spMkLst>
            <pc:docMk/>
            <pc:sldMk cId="2536091199" sldId="266"/>
            <ac:spMk id="2" creationId="{0201A9D6-C11C-4973-B53C-2AD261EF2A08}"/>
          </ac:spMkLst>
        </pc:spChg>
        <pc:spChg chg="mod">
          <ac:chgData name="Lucas Jellema" userId="7e183fbb-84e0-44b3-9b03-0792bc8d162b" providerId="ADAL" clId="{30146271-F597-461C-9F94-95265B0A8207}" dt="2020-06-06T10:11:45.497" v="969" actId="12788"/>
          <ac:spMkLst>
            <pc:docMk/>
            <pc:sldMk cId="2536091199" sldId="266"/>
            <ac:spMk id="3" creationId="{D858BD58-52A8-4C77-9E71-011B436AA7F3}"/>
          </ac:spMkLst>
        </pc:spChg>
        <pc:spChg chg="add mod">
          <ac:chgData name="Lucas Jellema" userId="7e183fbb-84e0-44b3-9b03-0792bc8d162b" providerId="ADAL" clId="{30146271-F597-461C-9F94-95265B0A8207}" dt="2020-06-06T10:08:54.289" v="799" actId="767"/>
          <ac:spMkLst>
            <pc:docMk/>
            <pc:sldMk cId="2536091199" sldId="266"/>
            <ac:spMk id="4" creationId="{B13EB2BC-262A-495A-B92D-D85683F3F2F4}"/>
          </ac:spMkLst>
        </pc:spChg>
        <pc:spChg chg="add mod">
          <ac:chgData name="Lucas Jellema" userId="7e183fbb-84e0-44b3-9b03-0792bc8d162b" providerId="ADAL" clId="{30146271-F597-461C-9F94-95265B0A8207}" dt="2020-06-06T10:11:45.497" v="969" actId="12788"/>
          <ac:spMkLst>
            <pc:docMk/>
            <pc:sldMk cId="2536091199" sldId="266"/>
            <ac:spMk id="5" creationId="{5E878B60-6516-4C68-9A0E-BD9A7C9F2866}"/>
          </ac:spMkLst>
        </pc:spChg>
        <pc:spChg chg="add mod">
          <ac:chgData name="Lucas Jellema" userId="7e183fbb-84e0-44b3-9b03-0792bc8d162b" providerId="ADAL" clId="{30146271-F597-461C-9F94-95265B0A8207}" dt="2020-06-06T10:11:45.497" v="969" actId="12788"/>
          <ac:spMkLst>
            <pc:docMk/>
            <pc:sldMk cId="2536091199" sldId="266"/>
            <ac:spMk id="11" creationId="{041A52D6-B5D2-4D2C-A29F-4D973B9FED6F}"/>
          </ac:spMkLst>
        </pc:spChg>
      </pc:sldChg>
      <pc:sldChg chg="add">
        <pc:chgData name="Lucas Jellema" userId="7e183fbb-84e0-44b3-9b03-0792bc8d162b" providerId="ADAL" clId="{30146271-F597-461C-9F94-95265B0A8207}" dt="2020-06-06T16:49:21.595" v="2163"/>
        <pc:sldMkLst>
          <pc:docMk/>
          <pc:sldMk cId="25027254" sldId="267"/>
        </pc:sldMkLst>
      </pc:sldChg>
      <pc:sldChg chg="del">
        <pc:chgData name="Lucas Jellema" userId="7e183fbb-84e0-44b3-9b03-0792bc8d162b" providerId="ADAL" clId="{30146271-F597-461C-9F94-95265B0A8207}" dt="2020-06-06T10:08:38.266" v="798" actId="2696"/>
        <pc:sldMkLst>
          <pc:docMk/>
          <pc:sldMk cId="2505350457" sldId="267"/>
        </pc:sldMkLst>
      </pc:sldChg>
      <pc:sldChg chg="modSp add">
        <pc:chgData name="Lucas Jellema" userId="7e183fbb-84e0-44b3-9b03-0792bc8d162b" providerId="ADAL" clId="{30146271-F597-461C-9F94-95265B0A8207}" dt="2020-06-08T05:36:06.991" v="4832" actId="20577"/>
        <pc:sldMkLst>
          <pc:docMk/>
          <pc:sldMk cId="2246305426" sldId="270"/>
        </pc:sldMkLst>
        <pc:spChg chg="mod">
          <ac:chgData name="Lucas Jellema" userId="7e183fbb-84e0-44b3-9b03-0792bc8d162b" providerId="ADAL" clId="{30146271-F597-461C-9F94-95265B0A8207}" dt="2020-06-08T05:35:44.163" v="4817" actId="20577"/>
          <ac:spMkLst>
            <pc:docMk/>
            <pc:sldMk cId="2246305426" sldId="270"/>
            <ac:spMk id="4" creationId="{C16438AB-6427-4D5C-AFD1-6D0ADEA4F12C}"/>
          </ac:spMkLst>
        </pc:spChg>
        <pc:spChg chg="mod">
          <ac:chgData name="Lucas Jellema" userId="7e183fbb-84e0-44b3-9b03-0792bc8d162b" providerId="ADAL" clId="{30146271-F597-461C-9F94-95265B0A8207}" dt="2020-06-08T05:32:45.035" v="4709" actId="20577"/>
          <ac:spMkLst>
            <pc:docMk/>
            <pc:sldMk cId="2246305426" sldId="270"/>
            <ac:spMk id="8" creationId="{E064C063-6159-4BFF-B642-B49945536654}"/>
          </ac:spMkLst>
        </pc:spChg>
        <pc:spChg chg="mod">
          <ac:chgData name="Lucas Jellema" userId="7e183fbb-84e0-44b3-9b03-0792bc8d162b" providerId="ADAL" clId="{30146271-F597-461C-9F94-95265B0A8207}" dt="2020-06-08T05:34:49.254" v="4772" actId="20577"/>
          <ac:spMkLst>
            <pc:docMk/>
            <pc:sldMk cId="2246305426" sldId="270"/>
            <ac:spMk id="9" creationId="{1EDE8309-D8C2-4E6B-8BDA-E27F226AFFF1}"/>
          </ac:spMkLst>
        </pc:spChg>
        <pc:spChg chg="mod">
          <ac:chgData name="Lucas Jellema" userId="7e183fbb-84e0-44b3-9b03-0792bc8d162b" providerId="ADAL" clId="{30146271-F597-461C-9F94-95265B0A8207}" dt="2020-06-08T05:36:06.991" v="4832" actId="20577"/>
          <ac:spMkLst>
            <pc:docMk/>
            <pc:sldMk cId="2246305426" sldId="270"/>
            <ac:spMk id="10" creationId="{3C475A9F-A26D-4C0E-99D1-FF13CE0E9666}"/>
          </ac:spMkLst>
        </pc:spChg>
      </pc:sldChg>
      <pc:sldChg chg="add">
        <pc:chgData name="Lucas Jellema" userId="7e183fbb-84e0-44b3-9b03-0792bc8d162b" providerId="ADAL" clId="{30146271-F597-461C-9F94-95265B0A8207}" dt="2020-06-06T16:49:21.595" v="2163"/>
        <pc:sldMkLst>
          <pc:docMk/>
          <pc:sldMk cId="2454067193" sldId="271"/>
        </pc:sldMkLst>
      </pc:sldChg>
      <pc:sldChg chg="addSp modSp modAnim">
        <pc:chgData name="Lucas Jellema" userId="7e183fbb-84e0-44b3-9b03-0792bc8d162b" providerId="ADAL" clId="{30146271-F597-461C-9F94-95265B0A8207}" dt="2020-06-06T10:22:26.972" v="1093"/>
        <pc:sldMkLst>
          <pc:docMk/>
          <pc:sldMk cId="2410753949" sldId="272"/>
        </pc:sldMkLst>
        <pc:spChg chg="add mod">
          <ac:chgData name="Lucas Jellema" userId="7e183fbb-84e0-44b3-9b03-0792bc8d162b" providerId="ADAL" clId="{30146271-F597-461C-9F94-95265B0A8207}" dt="2020-06-06T10:21:58.718" v="1091" actId="1076"/>
          <ac:spMkLst>
            <pc:docMk/>
            <pc:sldMk cId="2410753949" sldId="272"/>
            <ac:spMk id="2" creationId="{0BA023FE-13CF-4D9E-ACA6-381A001D26A6}"/>
          </ac:spMkLst>
        </pc:spChg>
      </pc:sldChg>
      <pc:sldChg chg="del">
        <pc:chgData name="Lucas Jellema" userId="7e183fbb-84e0-44b3-9b03-0792bc8d162b" providerId="ADAL" clId="{30146271-F597-461C-9F94-95265B0A8207}" dt="2020-06-06T09:55:41.319" v="4" actId="2696"/>
        <pc:sldMkLst>
          <pc:docMk/>
          <pc:sldMk cId="3750970827" sldId="279"/>
        </pc:sldMkLst>
      </pc:sldChg>
      <pc:sldChg chg="add del ord">
        <pc:chgData name="Lucas Jellema" userId="7e183fbb-84e0-44b3-9b03-0792bc8d162b" providerId="ADAL" clId="{30146271-F597-461C-9F94-95265B0A8207}" dt="2020-06-06T10:08:38.236" v="796" actId="2696"/>
        <pc:sldMkLst>
          <pc:docMk/>
          <pc:sldMk cId="2711105729" sldId="280"/>
        </pc:sldMkLst>
      </pc:sldChg>
      <pc:sldChg chg="add del">
        <pc:chgData name="Lucas Jellema" userId="7e183fbb-84e0-44b3-9b03-0792bc8d162b" providerId="ADAL" clId="{30146271-F597-461C-9F94-95265B0A8207}" dt="2020-06-06T10:08:38.261" v="797" actId="2696"/>
        <pc:sldMkLst>
          <pc:docMk/>
          <pc:sldMk cId="3034149394" sldId="281"/>
        </pc:sldMkLst>
      </pc:sldChg>
      <pc:sldChg chg="addSp delSp modSp add modTransition delAnim modAnim delDesignElem">
        <pc:chgData name="Lucas Jellema" userId="7e183fbb-84e0-44b3-9b03-0792bc8d162b" providerId="ADAL" clId="{30146271-F597-461C-9F94-95265B0A8207}" dt="2020-06-06T10:08:04.837" v="795" actId="1440"/>
        <pc:sldMkLst>
          <pc:docMk/>
          <pc:sldMk cId="2177915393" sldId="282"/>
        </pc:sldMkLst>
        <pc:spChg chg="del">
          <ac:chgData name="Lucas Jellema" userId="7e183fbb-84e0-44b3-9b03-0792bc8d162b" providerId="ADAL" clId="{30146271-F597-461C-9F94-95265B0A8207}" dt="2020-06-06T09:55:58.335" v="7" actId="478"/>
          <ac:spMkLst>
            <pc:docMk/>
            <pc:sldMk cId="2177915393" sldId="282"/>
            <ac:spMk id="3" creationId="{5740EDC4-05A7-4EC1-A708-BC33DE5638AE}"/>
          </ac:spMkLst>
        </pc:spChg>
        <pc:spChg chg="del">
          <ac:chgData name="Lucas Jellema" userId="7e183fbb-84e0-44b3-9b03-0792bc8d162b" providerId="ADAL" clId="{30146271-F597-461C-9F94-95265B0A8207}" dt="2020-06-06T09:56:33.425" v="15" actId="478"/>
          <ac:spMkLst>
            <pc:docMk/>
            <pc:sldMk cId="2177915393" sldId="282"/>
            <ac:spMk id="5" creationId="{20F72477-F166-45D3-8960-290096929AD6}"/>
          </ac:spMkLst>
        </pc:spChg>
        <pc:spChg chg="add del mod">
          <ac:chgData name="Lucas Jellema" userId="7e183fbb-84e0-44b3-9b03-0792bc8d162b" providerId="ADAL" clId="{30146271-F597-461C-9F94-95265B0A8207}" dt="2020-06-06T09:56:00.413" v="8" actId="478"/>
          <ac:spMkLst>
            <pc:docMk/>
            <pc:sldMk cId="2177915393" sldId="282"/>
            <ac:spMk id="6" creationId="{D636CE39-349D-4AEA-AED9-23517FD45256}"/>
          </ac:spMkLst>
        </pc:spChg>
        <pc:spChg chg="add mod">
          <ac:chgData name="Lucas Jellema" userId="7e183fbb-84e0-44b3-9b03-0792bc8d162b" providerId="ADAL" clId="{30146271-F597-461C-9F94-95265B0A8207}" dt="2020-06-06T10:01:11.179" v="354" actId="20577"/>
          <ac:spMkLst>
            <pc:docMk/>
            <pc:sldMk cId="2177915393" sldId="282"/>
            <ac:spMk id="7" creationId="{2CF8E40D-D00F-4B1F-8A54-50AA8C09F271}"/>
          </ac:spMkLst>
        </pc:spChg>
        <pc:spChg chg="del">
          <ac:chgData name="Lucas Jellema" userId="7e183fbb-84e0-44b3-9b03-0792bc8d162b" providerId="ADAL" clId="{30146271-F597-461C-9F94-95265B0A8207}" dt="2020-06-06T09:57:19.739" v="18"/>
          <ac:spMkLst>
            <pc:docMk/>
            <pc:sldMk cId="2177915393" sldId="282"/>
            <ac:spMk id="9" creationId="{122F9423-F4B1-45D4-8445-E9991ECCBCCF}"/>
          </ac:spMkLst>
        </pc:spChg>
        <pc:grpChg chg="del">
          <ac:chgData name="Lucas Jellema" userId="7e183fbb-84e0-44b3-9b03-0792bc8d162b" providerId="ADAL" clId="{30146271-F597-461C-9F94-95265B0A8207}" dt="2020-06-06T09:57:19.739" v="18"/>
          <ac:grpSpMkLst>
            <pc:docMk/>
            <pc:sldMk cId="2177915393" sldId="282"/>
            <ac:grpSpMk id="11" creationId="{770AE191-D2EA-45C9-A44D-830C188F74CB}"/>
          </ac:grpSpMkLst>
        </pc:grpChg>
        <pc:picChg chg="mod modCrop">
          <ac:chgData name="Lucas Jellema" userId="7e183fbb-84e0-44b3-9b03-0792bc8d162b" providerId="ADAL" clId="{30146271-F597-461C-9F94-95265B0A8207}" dt="2020-06-06T09:56:12.884" v="10" actId="14100"/>
          <ac:picMkLst>
            <pc:docMk/>
            <pc:sldMk cId="2177915393" sldId="282"/>
            <ac:picMk id="4" creationId="{F0FC54EB-B9B7-44B9-8EA0-38B4F67B1478}"/>
          </ac:picMkLst>
        </pc:picChg>
        <pc:picChg chg="add mod">
          <ac:chgData name="Lucas Jellema" userId="7e183fbb-84e0-44b3-9b03-0792bc8d162b" providerId="ADAL" clId="{30146271-F597-461C-9F94-95265B0A8207}" dt="2020-06-06T10:08:04.837" v="795" actId="1440"/>
          <ac:picMkLst>
            <pc:docMk/>
            <pc:sldMk cId="2177915393" sldId="282"/>
            <ac:picMk id="8" creationId="{1E62C50F-747A-4C91-A44D-9B82289F000D}"/>
          </ac:picMkLst>
        </pc:picChg>
        <pc:picChg chg="mod">
          <ac:chgData name="Lucas Jellema" userId="7e183fbb-84e0-44b3-9b03-0792bc8d162b" providerId="ADAL" clId="{30146271-F597-461C-9F94-95265B0A8207}" dt="2020-06-06T09:56:24.527" v="13" actId="1076"/>
          <ac:picMkLst>
            <pc:docMk/>
            <pc:sldMk cId="2177915393" sldId="282"/>
            <ac:picMk id="10" creationId="{670516B1-06F9-47E3-AAF0-ACCA9E5FB527}"/>
          </ac:picMkLst>
        </pc:picChg>
        <pc:picChg chg="del">
          <ac:chgData name="Lucas Jellema" userId="7e183fbb-84e0-44b3-9b03-0792bc8d162b" providerId="ADAL" clId="{30146271-F597-461C-9F94-95265B0A8207}" dt="2020-06-06T09:56:29.884" v="14" actId="478"/>
          <ac:picMkLst>
            <pc:docMk/>
            <pc:sldMk cId="2177915393" sldId="282"/>
            <ac:picMk id="14" creationId="{28B36D08-3FA1-446F-8694-AC9A2C60BFD3}"/>
          </ac:picMkLst>
        </pc:picChg>
        <pc:picChg chg="del">
          <ac:chgData name="Lucas Jellema" userId="7e183fbb-84e0-44b3-9b03-0792bc8d162b" providerId="ADAL" clId="{30146271-F597-461C-9F94-95265B0A8207}" dt="2020-06-06T09:56:29.884" v="14" actId="478"/>
          <ac:picMkLst>
            <pc:docMk/>
            <pc:sldMk cId="2177915393" sldId="282"/>
            <ac:picMk id="15" creationId="{0D9BD67C-39D8-490C-AFC8-FDA6687F565A}"/>
          </ac:picMkLst>
        </pc:picChg>
        <pc:picChg chg="del">
          <ac:chgData name="Lucas Jellema" userId="7e183fbb-84e0-44b3-9b03-0792bc8d162b" providerId="ADAL" clId="{30146271-F597-461C-9F94-95265B0A8207}" dt="2020-06-06T09:56:29.884" v="14" actId="478"/>
          <ac:picMkLst>
            <pc:docMk/>
            <pc:sldMk cId="2177915393" sldId="282"/>
            <ac:picMk id="16" creationId="{3D0D8CC8-B2FD-46D2-AE38-78922CF11B18}"/>
          </ac:picMkLst>
        </pc:picChg>
        <pc:picChg chg="del">
          <ac:chgData name="Lucas Jellema" userId="7e183fbb-84e0-44b3-9b03-0792bc8d162b" providerId="ADAL" clId="{30146271-F597-461C-9F94-95265B0A8207}" dt="2020-06-06T09:56:29.884" v="14" actId="478"/>
          <ac:picMkLst>
            <pc:docMk/>
            <pc:sldMk cId="2177915393" sldId="282"/>
            <ac:picMk id="17" creationId="{12D04BB2-91E7-41E2-BE22-DC07D33C6C4C}"/>
          </ac:picMkLst>
        </pc:picChg>
        <pc:picChg chg="del">
          <ac:chgData name="Lucas Jellema" userId="7e183fbb-84e0-44b3-9b03-0792bc8d162b" providerId="ADAL" clId="{30146271-F597-461C-9F94-95265B0A8207}" dt="2020-06-06T09:56:29.884" v="14" actId="478"/>
          <ac:picMkLst>
            <pc:docMk/>
            <pc:sldMk cId="2177915393" sldId="282"/>
            <ac:picMk id="18" creationId="{F98D436E-E6D3-4488-9294-71D287361D84}"/>
          </ac:picMkLst>
        </pc:picChg>
        <pc:picChg chg="del">
          <ac:chgData name="Lucas Jellema" userId="7e183fbb-84e0-44b3-9b03-0792bc8d162b" providerId="ADAL" clId="{30146271-F597-461C-9F94-95265B0A8207}" dt="2020-06-06T09:55:58.335" v="7" actId="478"/>
          <ac:picMkLst>
            <pc:docMk/>
            <pc:sldMk cId="2177915393" sldId="282"/>
            <ac:picMk id="19" creationId="{E0C8A97C-94F5-43A9-B194-F50F258F0562}"/>
          </ac:picMkLst>
        </pc:picChg>
        <pc:picChg chg="del">
          <ac:chgData name="Lucas Jellema" userId="7e183fbb-84e0-44b3-9b03-0792bc8d162b" providerId="ADAL" clId="{30146271-F597-461C-9F94-95265B0A8207}" dt="2020-06-06T09:55:58.335" v="7" actId="478"/>
          <ac:picMkLst>
            <pc:docMk/>
            <pc:sldMk cId="2177915393" sldId="282"/>
            <ac:picMk id="12292" creationId="{FA5DE1AB-25B9-4E33-967F-9735EBC58241}"/>
          </ac:picMkLst>
        </pc:picChg>
      </pc:sldChg>
      <pc:sldChg chg="modSp add del">
        <pc:chgData name="Lucas Jellema" userId="7e183fbb-84e0-44b3-9b03-0792bc8d162b" providerId="ADAL" clId="{30146271-F597-461C-9F94-95265B0A8207}" dt="2020-06-08T05:38:54.150" v="4844" actId="2696"/>
        <pc:sldMkLst>
          <pc:docMk/>
          <pc:sldMk cId="4022425701" sldId="283"/>
        </pc:sldMkLst>
        <pc:spChg chg="mod">
          <ac:chgData name="Lucas Jellema" userId="7e183fbb-84e0-44b3-9b03-0792bc8d162b" providerId="ADAL" clId="{30146271-F597-461C-9F94-95265B0A8207}" dt="2020-06-06T10:02:31.217" v="368" actId="27636"/>
          <ac:spMkLst>
            <pc:docMk/>
            <pc:sldMk cId="4022425701" sldId="283"/>
            <ac:spMk id="2" creationId="{DE71CE50-9B3E-44F1-BF5B-49DAA75BE212}"/>
          </ac:spMkLst>
        </pc:spChg>
        <pc:spChg chg="mod">
          <ac:chgData name="Lucas Jellema" userId="7e183fbb-84e0-44b3-9b03-0792bc8d162b" providerId="ADAL" clId="{30146271-F597-461C-9F94-95265B0A8207}" dt="2020-06-06T10:02:28.601" v="364" actId="14"/>
          <ac:spMkLst>
            <pc:docMk/>
            <pc:sldMk cId="4022425701" sldId="283"/>
            <ac:spMk id="3" creationId="{A6277125-196B-4CC0-A309-278998627FEE}"/>
          </ac:spMkLst>
        </pc:spChg>
      </pc:sldChg>
      <pc:sldChg chg="addSp modSp add mod setBg modAnim setClrOvrMap">
        <pc:chgData name="Lucas Jellema" userId="7e183fbb-84e0-44b3-9b03-0792bc8d162b" providerId="ADAL" clId="{30146271-F597-461C-9F94-95265B0A8207}" dt="2020-06-08T06:05:22.720" v="5317" actId="20577"/>
        <pc:sldMkLst>
          <pc:docMk/>
          <pc:sldMk cId="2732959562" sldId="284"/>
        </pc:sldMkLst>
        <pc:spChg chg="mod">
          <ac:chgData name="Lucas Jellema" userId="7e183fbb-84e0-44b3-9b03-0792bc8d162b" providerId="ADAL" clId="{30146271-F597-461C-9F94-95265B0A8207}" dt="2020-06-08T05:47:36.012" v="4955" actId="26606"/>
          <ac:spMkLst>
            <pc:docMk/>
            <pc:sldMk cId="2732959562" sldId="284"/>
            <ac:spMk id="2" creationId="{F3F3DCD1-9806-4899-A5E6-457A7F1FCDB7}"/>
          </ac:spMkLst>
        </pc:spChg>
        <pc:spChg chg="mod">
          <ac:chgData name="Lucas Jellema" userId="7e183fbb-84e0-44b3-9b03-0792bc8d162b" providerId="ADAL" clId="{30146271-F597-461C-9F94-95265B0A8207}" dt="2020-06-08T06:05:22.720" v="5317" actId="20577"/>
          <ac:spMkLst>
            <pc:docMk/>
            <pc:sldMk cId="2732959562" sldId="284"/>
            <ac:spMk id="3" creationId="{54FD6D42-B074-4543-93C7-13E734E45987}"/>
          </ac:spMkLst>
        </pc:spChg>
        <pc:spChg chg="add">
          <ac:chgData name="Lucas Jellema" userId="7e183fbb-84e0-44b3-9b03-0792bc8d162b" providerId="ADAL" clId="{30146271-F597-461C-9F94-95265B0A8207}" dt="2020-06-08T05:47:36.012" v="4955" actId="26606"/>
          <ac:spMkLst>
            <pc:docMk/>
            <pc:sldMk cId="2732959562" sldId="284"/>
            <ac:spMk id="71" creationId="{68A4132F-DEC6-4332-A00C-A11AD4519B6C}"/>
          </ac:spMkLst>
        </pc:spChg>
        <pc:spChg chg="add">
          <ac:chgData name="Lucas Jellema" userId="7e183fbb-84e0-44b3-9b03-0792bc8d162b" providerId="ADAL" clId="{30146271-F597-461C-9F94-95265B0A8207}" dt="2020-06-08T05:47:36.012" v="4955" actId="26606"/>
          <ac:spMkLst>
            <pc:docMk/>
            <pc:sldMk cId="2732959562" sldId="284"/>
            <ac:spMk id="73" creationId="{9B38642C-62C4-4E31-A5D3-BB1DD8CA3942}"/>
          </ac:spMkLst>
        </pc:spChg>
        <pc:spChg chg="add">
          <ac:chgData name="Lucas Jellema" userId="7e183fbb-84e0-44b3-9b03-0792bc8d162b" providerId="ADAL" clId="{30146271-F597-461C-9F94-95265B0A8207}" dt="2020-06-08T05:47:36.012" v="4955" actId="26606"/>
          <ac:spMkLst>
            <pc:docMk/>
            <pc:sldMk cId="2732959562" sldId="284"/>
            <ac:spMk id="75" creationId="{A9F66240-8C38-4069-A5C9-2D3FCD97EDAD}"/>
          </ac:spMkLst>
        </pc:spChg>
        <pc:picChg chg="add mod ord">
          <ac:chgData name="Lucas Jellema" userId="7e183fbb-84e0-44b3-9b03-0792bc8d162b" providerId="ADAL" clId="{30146271-F597-461C-9F94-95265B0A8207}" dt="2020-06-08T05:47:36.012" v="4955" actId="26606"/>
          <ac:picMkLst>
            <pc:docMk/>
            <pc:sldMk cId="2732959562" sldId="284"/>
            <ac:picMk id="1026" creationId="{51670B3C-16DC-4B6D-8235-F2C1CD26F34E}"/>
          </ac:picMkLst>
        </pc:picChg>
      </pc:sldChg>
      <pc:sldChg chg="modSp add">
        <pc:chgData name="Lucas Jellema" userId="7e183fbb-84e0-44b3-9b03-0792bc8d162b" providerId="ADAL" clId="{30146271-F597-461C-9F94-95265B0A8207}" dt="2020-06-06T10:25:34.177" v="1123" actId="20577"/>
        <pc:sldMkLst>
          <pc:docMk/>
          <pc:sldMk cId="2998228131" sldId="285"/>
        </pc:sldMkLst>
        <pc:spChg chg="mod">
          <ac:chgData name="Lucas Jellema" userId="7e183fbb-84e0-44b3-9b03-0792bc8d162b" providerId="ADAL" clId="{30146271-F597-461C-9F94-95265B0A8207}" dt="2020-06-06T10:25:34.177" v="1123" actId="20577"/>
          <ac:spMkLst>
            <pc:docMk/>
            <pc:sldMk cId="2998228131" sldId="285"/>
            <ac:spMk id="2" creationId="{D735DA4B-B99F-4D1E-8248-FA3E674D8546}"/>
          </ac:spMkLst>
        </pc:spChg>
      </pc:sldChg>
      <pc:sldChg chg="modSp add">
        <pc:chgData name="Lucas Jellema" userId="7e183fbb-84e0-44b3-9b03-0792bc8d162b" providerId="ADAL" clId="{30146271-F597-461C-9F94-95265B0A8207}" dt="2020-06-06T10:26:13.961" v="1192" actId="20577"/>
        <pc:sldMkLst>
          <pc:docMk/>
          <pc:sldMk cId="2507987613" sldId="286"/>
        </pc:sldMkLst>
        <pc:spChg chg="mod">
          <ac:chgData name="Lucas Jellema" userId="7e183fbb-84e0-44b3-9b03-0792bc8d162b" providerId="ADAL" clId="{30146271-F597-461C-9F94-95265B0A8207}" dt="2020-06-06T10:26:13.961" v="1192" actId="20577"/>
          <ac:spMkLst>
            <pc:docMk/>
            <pc:sldMk cId="2507987613" sldId="286"/>
            <ac:spMk id="2" creationId="{293D6FF8-158E-4FBF-8EF1-3258C7E4BD76}"/>
          </ac:spMkLst>
        </pc:spChg>
      </pc:sldChg>
      <pc:sldChg chg="modSp add">
        <pc:chgData name="Lucas Jellema" userId="7e183fbb-84e0-44b3-9b03-0792bc8d162b" providerId="ADAL" clId="{30146271-F597-461C-9F94-95265B0A8207}" dt="2020-06-06T10:26:59.700" v="1334" actId="20577"/>
        <pc:sldMkLst>
          <pc:docMk/>
          <pc:sldMk cId="1151402608" sldId="287"/>
        </pc:sldMkLst>
        <pc:spChg chg="mod">
          <ac:chgData name="Lucas Jellema" userId="7e183fbb-84e0-44b3-9b03-0792bc8d162b" providerId="ADAL" clId="{30146271-F597-461C-9F94-95265B0A8207}" dt="2020-06-06T10:26:23.927" v="1215" actId="20577"/>
          <ac:spMkLst>
            <pc:docMk/>
            <pc:sldMk cId="1151402608" sldId="287"/>
            <ac:spMk id="2" creationId="{1F01351F-8DB8-466D-B288-17D0F9CE77AE}"/>
          </ac:spMkLst>
        </pc:spChg>
        <pc:spChg chg="mod">
          <ac:chgData name="Lucas Jellema" userId="7e183fbb-84e0-44b3-9b03-0792bc8d162b" providerId="ADAL" clId="{30146271-F597-461C-9F94-95265B0A8207}" dt="2020-06-06T10:26:59.700" v="1334" actId="20577"/>
          <ac:spMkLst>
            <pc:docMk/>
            <pc:sldMk cId="1151402608" sldId="287"/>
            <ac:spMk id="3" creationId="{5BDFFFCC-9675-4812-B842-232F8269678D}"/>
          </ac:spMkLst>
        </pc:spChg>
      </pc:sldChg>
      <pc:sldChg chg="add del ord">
        <pc:chgData name="Lucas Jellema" userId="7e183fbb-84e0-44b3-9b03-0792bc8d162b" providerId="ADAL" clId="{30146271-F597-461C-9F94-95265B0A8207}" dt="2020-06-06T10:27:20.448" v="1338"/>
        <pc:sldMkLst>
          <pc:docMk/>
          <pc:sldMk cId="1018424381" sldId="288"/>
        </pc:sldMkLst>
      </pc:sldChg>
      <pc:sldChg chg="addSp delSp modSp add">
        <pc:chgData name="Lucas Jellema" userId="7e183fbb-84e0-44b3-9b03-0792bc8d162b" providerId="ADAL" clId="{30146271-F597-461C-9F94-95265B0A8207}" dt="2020-06-08T05:37:52.730" v="4842" actId="20577"/>
        <pc:sldMkLst>
          <pc:docMk/>
          <pc:sldMk cId="2891880456" sldId="288"/>
        </pc:sldMkLst>
        <pc:spChg chg="add mod">
          <ac:chgData name="Lucas Jellema" userId="7e183fbb-84e0-44b3-9b03-0792bc8d162b" providerId="ADAL" clId="{30146271-F597-461C-9F94-95265B0A8207}" dt="2020-06-08T05:37:52.730" v="4842" actId="20577"/>
          <ac:spMkLst>
            <pc:docMk/>
            <pc:sldMk cId="2891880456" sldId="288"/>
            <ac:spMk id="2" creationId="{F8DAB29F-51C8-4285-B71C-F49B7B3FEF34}"/>
          </ac:spMkLst>
        </pc:spChg>
        <pc:spChg chg="del">
          <ac:chgData name="Lucas Jellema" userId="7e183fbb-84e0-44b3-9b03-0792bc8d162b" providerId="ADAL" clId="{30146271-F597-461C-9F94-95265B0A8207}" dt="2020-06-06T10:27:33.811" v="1341" actId="478"/>
          <ac:spMkLst>
            <pc:docMk/>
            <pc:sldMk cId="2891880456" sldId="288"/>
            <ac:spMk id="6" creationId="{D60DCF9A-2B4F-452C-96D6-DCF19555F328}"/>
          </ac:spMkLst>
        </pc:spChg>
        <pc:spChg chg="del">
          <ac:chgData name="Lucas Jellema" userId="7e183fbb-84e0-44b3-9b03-0792bc8d162b" providerId="ADAL" clId="{30146271-F597-461C-9F94-95265B0A8207}" dt="2020-06-06T10:27:33.811" v="1341" actId="478"/>
          <ac:spMkLst>
            <pc:docMk/>
            <pc:sldMk cId="2891880456" sldId="288"/>
            <ac:spMk id="23" creationId="{C71DD5A3-FCE2-4683-870D-5D69EF456C5E}"/>
          </ac:spMkLst>
        </pc:spChg>
        <pc:spChg chg="del">
          <ac:chgData name="Lucas Jellema" userId="7e183fbb-84e0-44b3-9b03-0792bc8d162b" providerId="ADAL" clId="{30146271-F597-461C-9F94-95265B0A8207}" dt="2020-06-06T10:27:33.811" v="1341" actId="478"/>
          <ac:spMkLst>
            <pc:docMk/>
            <pc:sldMk cId="2891880456" sldId="288"/>
            <ac:spMk id="25" creationId="{B15A1F77-3523-4CA7-BE37-3FE5588A75FC}"/>
          </ac:spMkLst>
        </pc:spChg>
        <pc:spChg chg="del">
          <ac:chgData name="Lucas Jellema" userId="7e183fbb-84e0-44b3-9b03-0792bc8d162b" providerId="ADAL" clId="{30146271-F597-461C-9F94-95265B0A8207}" dt="2020-06-06T10:27:33.811" v="1341" actId="478"/>
          <ac:spMkLst>
            <pc:docMk/>
            <pc:sldMk cId="2891880456" sldId="288"/>
            <ac:spMk id="29" creationId="{0B3D39EB-AA3D-4E26-B4DF-3FAA8581950E}"/>
          </ac:spMkLst>
        </pc:spChg>
        <pc:picChg chg="mod">
          <ac:chgData name="Lucas Jellema" userId="7e183fbb-84e0-44b3-9b03-0792bc8d162b" providerId="ADAL" clId="{30146271-F597-461C-9F94-95265B0A8207}" dt="2020-06-06T10:35:40.345" v="1928" actId="1440"/>
          <ac:picMkLst>
            <pc:docMk/>
            <pc:sldMk cId="2891880456" sldId="288"/>
            <ac:picMk id="5" creationId="{BFDE3778-8610-4682-812D-44A7AFEA6A3A}"/>
          </ac:picMkLst>
        </pc:picChg>
        <pc:picChg chg="mod">
          <ac:chgData name="Lucas Jellema" userId="7e183fbb-84e0-44b3-9b03-0792bc8d162b" providerId="ADAL" clId="{30146271-F597-461C-9F94-95265B0A8207}" dt="2020-06-06T10:35:48.153" v="1960" actId="1037"/>
          <ac:picMkLst>
            <pc:docMk/>
            <pc:sldMk cId="2891880456" sldId="288"/>
            <ac:picMk id="32" creationId="{CAA90983-7C6D-4C16-916E-35A93E12BED6}"/>
          </ac:picMkLst>
        </pc:picChg>
      </pc:sldChg>
      <pc:sldChg chg="modSp add">
        <pc:chgData name="Lucas Jellema" userId="7e183fbb-84e0-44b3-9b03-0792bc8d162b" providerId="ADAL" clId="{30146271-F597-461C-9F94-95265B0A8207}" dt="2020-06-06T10:39:28.886" v="2005"/>
        <pc:sldMkLst>
          <pc:docMk/>
          <pc:sldMk cId="120056465" sldId="289"/>
        </pc:sldMkLst>
        <pc:spChg chg="mod">
          <ac:chgData name="Lucas Jellema" userId="7e183fbb-84e0-44b3-9b03-0792bc8d162b" providerId="ADAL" clId="{30146271-F597-461C-9F94-95265B0A8207}" dt="2020-06-06T10:38:44.325" v="1966" actId="20577"/>
          <ac:spMkLst>
            <pc:docMk/>
            <pc:sldMk cId="120056465" sldId="289"/>
            <ac:spMk id="2" creationId="{B6A33DF5-FDF4-4D9A-B6E5-D23636226C4F}"/>
          </ac:spMkLst>
        </pc:spChg>
        <pc:spChg chg="mod">
          <ac:chgData name="Lucas Jellema" userId="7e183fbb-84e0-44b3-9b03-0792bc8d162b" providerId="ADAL" clId="{30146271-F597-461C-9F94-95265B0A8207}" dt="2020-06-06T10:39:28.886" v="2005"/>
          <ac:spMkLst>
            <pc:docMk/>
            <pc:sldMk cId="120056465" sldId="289"/>
            <ac:spMk id="3" creationId="{9F7C002A-08F7-4160-9CDE-FB3E2CC8A1BD}"/>
          </ac:spMkLst>
        </pc:spChg>
      </pc:sldChg>
      <pc:sldChg chg="modSp add del">
        <pc:chgData name="Lucas Jellema" userId="7e183fbb-84e0-44b3-9b03-0792bc8d162b" providerId="ADAL" clId="{30146271-F597-461C-9F94-95265B0A8207}" dt="2020-06-08T05:38:54.140" v="4843" actId="2696"/>
        <pc:sldMkLst>
          <pc:docMk/>
          <pc:sldMk cId="2689281836" sldId="290"/>
        </pc:sldMkLst>
        <pc:spChg chg="mod">
          <ac:chgData name="Lucas Jellema" userId="7e183fbb-84e0-44b3-9b03-0792bc8d162b" providerId="ADAL" clId="{30146271-F597-461C-9F94-95265B0A8207}" dt="2020-06-06T11:31:54.802" v="2035" actId="20577"/>
          <ac:spMkLst>
            <pc:docMk/>
            <pc:sldMk cId="2689281836" sldId="290"/>
            <ac:spMk id="2" creationId="{4E68F4F4-8629-4225-BD47-8358A306494D}"/>
          </ac:spMkLst>
        </pc:spChg>
        <pc:spChg chg="mod">
          <ac:chgData name="Lucas Jellema" userId="7e183fbb-84e0-44b3-9b03-0792bc8d162b" providerId="ADAL" clId="{30146271-F597-461C-9F94-95265B0A8207}" dt="2020-06-06T11:33:22.721" v="2162" actId="20577"/>
          <ac:spMkLst>
            <pc:docMk/>
            <pc:sldMk cId="2689281836" sldId="290"/>
            <ac:spMk id="3" creationId="{CFC68EA5-C8FD-4D13-AD78-FA72C99955F6}"/>
          </ac:spMkLst>
        </pc:spChg>
      </pc:sldChg>
      <pc:sldChg chg="add">
        <pc:chgData name="Lucas Jellema" userId="7e183fbb-84e0-44b3-9b03-0792bc8d162b" providerId="ADAL" clId="{30146271-F597-461C-9F94-95265B0A8207}" dt="2020-06-06T16:49:21.595" v="2163"/>
        <pc:sldMkLst>
          <pc:docMk/>
          <pc:sldMk cId="3549971769" sldId="291"/>
        </pc:sldMkLst>
      </pc:sldChg>
      <pc:sldChg chg="modSp add">
        <pc:chgData name="Lucas Jellema" userId="7e183fbb-84e0-44b3-9b03-0792bc8d162b" providerId="ADAL" clId="{30146271-F597-461C-9F94-95265B0A8207}" dt="2020-06-07T17:38:46.084" v="4589" actId="20577"/>
        <pc:sldMkLst>
          <pc:docMk/>
          <pc:sldMk cId="3051834788" sldId="292"/>
        </pc:sldMkLst>
        <pc:spChg chg="mod">
          <ac:chgData name="Lucas Jellema" userId="7e183fbb-84e0-44b3-9b03-0792bc8d162b" providerId="ADAL" clId="{30146271-F597-461C-9F94-95265B0A8207}" dt="2020-06-07T17:38:46.084" v="4589" actId="20577"/>
          <ac:spMkLst>
            <pc:docMk/>
            <pc:sldMk cId="3051834788" sldId="292"/>
            <ac:spMk id="2" creationId="{FAF4FBFA-8F9B-4604-9662-B657911A76BA}"/>
          </ac:spMkLst>
        </pc:spChg>
      </pc:sldChg>
      <pc:sldChg chg="add">
        <pc:chgData name="Lucas Jellema" userId="7e183fbb-84e0-44b3-9b03-0792bc8d162b" providerId="ADAL" clId="{30146271-F597-461C-9F94-95265B0A8207}" dt="2020-06-06T16:49:21.595" v="2163"/>
        <pc:sldMkLst>
          <pc:docMk/>
          <pc:sldMk cId="1964116017" sldId="293"/>
        </pc:sldMkLst>
      </pc:sldChg>
      <pc:sldChg chg="modSp add">
        <pc:chgData name="Lucas Jellema" userId="7e183fbb-84e0-44b3-9b03-0792bc8d162b" providerId="ADAL" clId="{30146271-F597-461C-9F94-95265B0A8207}" dt="2020-06-07T17:39:15.935" v="4594" actId="20577"/>
        <pc:sldMkLst>
          <pc:docMk/>
          <pc:sldMk cId="1884188963" sldId="294"/>
        </pc:sldMkLst>
        <pc:spChg chg="mod">
          <ac:chgData name="Lucas Jellema" userId="7e183fbb-84e0-44b3-9b03-0792bc8d162b" providerId="ADAL" clId="{30146271-F597-461C-9F94-95265B0A8207}" dt="2020-06-07T17:39:15.935" v="4594" actId="20577"/>
          <ac:spMkLst>
            <pc:docMk/>
            <pc:sldMk cId="1884188963" sldId="294"/>
            <ac:spMk id="5" creationId="{48818D75-4479-4A3F-9163-1AC7110F06A9}"/>
          </ac:spMkLst>
        </pc:spChg>
      </pc:sldChg>
      <pc:sldChg chg="modSp add">
        <pc:chgData name="Lucas Jellema" userId="7e183fbb-84e0-44b3-9b03-0792bc8d162b" providerId="ADAL" clId="{30146271-F597-461C-9F94-95265B0A8207}" dt="2020-06-08T05:30:23.171" v="4621" actId="20577"/>
        <pc:sldMkLst>
          <pc:docMk/>
          <pc:sldMk cId="208560040" sldId="295"/>
        </pc:sldMkLst>
        <pc:spChg chg="mod">
          <ac:chgData name="Lucas Jellema" userId="7e183fbb-84e0-44b3-9b03-0792bc8d162b" providerId="ADAL" clId="{30146271-F597-461C-9F94-95265B0A8207}" dt="2020-06-08T05:30:23.171" v="4621" actId="20577"/>
          <ac:spMkLst>
            <pc:docMk/>
            <pc:sldMk cId="208560040" sldId="295"/>
            <ac:spMk id="2" creationId="{FAF4FBFA-8F9B-4604-9662-B657911A76BA}"/>
          </ac:spMkLst>
        </pc:spChg>
      </pc:sldChg>
      <pc:sldChg chg="add">
        <pc:chgData name="Lucas Jellema" userId="7e183fbb-84e0-44b3-9b03-0792bc8d162b" providerId="ADAL" clId="{30146271-F597-461C-9F94-95265B0A8207}" dt="2020-06-06T16:49:21.595" v="2163"/>
        <pc:sldMkLst>
          <pc:docMk/>
          <pc:sldMk cId="2409090420" sldId="296"/>
        </pc:sldMkLst>
      </pc:sldChg>
      <pc:sldChg chg="modSp add">
        <pc:chgData name="Lucas Jellema" userId="7e183fbb-84e0-44b3-9b03-0792bc8d162b" providerId="ADAL" clId="{30146271-F597-461C-9F94-95265B0A8207}" dt="2020-06-08T05:37:16.768" v="4839" actId="20577"/>
        <pc:sldMkLst>
          <pc:docMk/>
          <pc:sldMk cId="3516966801" sldId="297"/>
        </pc:sldMkLst>
        <pc:spChg chg="mod">
          <ac:chgData name="Lucas Jellema" userId="7e183fbb-84e0-44b3-9b03-0792bc8d162b" providerId="ADAL" clId="{30146271-F597-461C-9F94-95265B0A8207}" dt="2020-06-08T05:37:16.768" v="4839" actId="20577"/>
          <ac:spMkLst>
            <pc:docMk/>
            <pc:sldMk cId="3516966801" sldId="297"/>
            <ac:spMk id="2" creationId="{FAF4FBFA-8F9B-4604-9662-B657911A76BA}"/>
          </ac:spMkLst>
        </pc:spChg>
      </pc:sldChg>
      <pc:sldChg chg="modSp add">
        <pc:chgData name="Lucas Jellema" userId="7e183fbb-84e0-44b3-9b03-0792bc8d162b" providerId="ADAL" clId="{30146271-F597-461C-9F94-95265B0A8207}" dt="2020-06-08T06:08:25.174" v="5412" actId="20577"/>
        <pc:sldMkLst>
          <pc:docMk/>
          <pc:sldMk cId="3539937801" sldId="298"/>
        </pc:sldMkLst>
        <pc:spChg chg="mod">
          <ac:chgData name="Lucas Jellema" userId="7e183fbb-84e0-44b3-9b03-0792bc8d162b" providerId="ADAL" clId="{30146271-F597-461C-9F94-95265B0A8207}" dt="2020-06-08T05:31:25.910" v="4657" actId="6549"/>
          <ac:spMkLst>
            <pc:docMk/>
            <pc:sldMk cId="3539937801" sldId="298"/>
            <ac:spMk id="5" creationId="{48818D75-4479-4A3F-9163-1AC7110F06A9}"/>
          </ac:spMkLst>
        </pc:spChg>
        <pc:spChg chg="mod">
          <ac:chgData name="Lucas Jellema" userId="7e183fbb-84e0-44b3-9b03-0792bc8d162b" providerId="ADAL" clId="{30146271-F597-461C-9F94-95265B0A8207}" dt="2020-06-08T06:08:25.174" v="5412" actId="20577"/>
          <ac:spMkLst>
            <pc:docMk/>
            <pc:sldMk cId="3539937801" sldId="298"/>
            <ac:spMk id="10" creationId="{ACFEC861-1CA2-4EBA-AAAD-04BEE0A6DE81}"/>
          </ac:spMkLst>
        </pc:spChg>
      </pc:sldChg>
      <pc:sldChg chg="add">
        <pc:chgData name="Lucas Jellema" userId="7e183fbb-84e0-44b3-9b03-0792bc8d162b" providerId="ADAL" clId="{30146271-F597-461C-9F94-95265B0A8207}" dt="2020-06-06T16:49:21.595" v="2163"/>
        <pc:sldMkLst>
          <pc:docMk/>
          <pc:sldMk cId="2563143612" sldId="299"/>
        </pc:sldMkLst>
      </pc:sldChg>
      <pc:sldChg chg="addSp modSp add">
        <pc:chgData name="Lucas Jellema" userId="7e183fbb-84e0-44b3-9b03-0792bc8d162b" providerId="ADAL" clId="{30146271-F597-461C-9F94-95265B0A8207}" dt="2020-06-07T14:19:45.918" v="3486" actId="1076"/>
        <pc:sldMkLst>
          <pc:docMk/>
          <pc:sldMk cId="2422594632" sldId="983"/>
        </pc:sldMkLst>
        <pc:spChg chg="add mod">
          <ac:chgData name="Lucas Jellema" userId="7e183fbb-84e0-44b3-9b03-0792bc8d162b" providerId="ADAL" clId="{30146271-F597-461C-9F94-95265B0A8207}" dt="2020-06-07T14:12:20.323" v="3159" actId="20577"/>
          <ac:spMkLst>
            <pc:docMk/>
            <pc:sldMk cId="2422594632" sldId="983"/>
            <ac:spMk id="2" creationId="{69DF1D6F-DCA0-4774-8519-ADED369C1AE1}"/>
          </ac:spMkLst>
        </pc:spChg>
        <pc:spChg chg="add mod">
          <ac:chgData name="Lucas Jellema" userId="7e183fbb-84e0-44b3-9b03-0792bc8d162b" providerId="ADAL" clId="{30146271-F597-461C-9F94-95265B0A8207}" dt="2020-06-07T14:19:45.918" v="3486" actId="1076"/>
          <ac:spMkLst>
            <pc:docMk/>
            <pc:sldMk cId="2422594632" sldId="983"/>
            <ac:spMk id="23" creationId="{E4E250BD-0A5E-4F3D-98BD-BB27C76E4F08}"/>
          </ac:spMkLst>
        </pc:spChg>
      </pc:sldChg>
      <pc:sldChg chg="delSp add">
        <pc:chgData name="Lucas Jellema" userId="7e183fbb-84e0-44b3-9b03-0792bc8d162b" providerId="ADAL" clId="{30146271-F597-461C-9F94-95265B0A8207}" dt="2020-06-07T14:24:30.810" v="3497" actId="478"/>
        <pc:sldMkLst>
          <pc:docMk/>
          <pc:sldMk cId="310735080" sldId="2912"/>
        </pc:sldMkLst>
        <pc:spChg chg="del">
          <ac:chgData name="Lucas Jellema" userId="7e183fbb-84e0-44b3-9b03-0792bc8d162b" providerId="ADAL" clId="{30146271-F597-461C-9F94-95265B0A8207}" dt="2020-06-07T14:24:30.810" v="3497" actId="478"/>
          <ac:spMkLst>
            <pc:docMk/>
            <pc:sldMk cId="310735080" sldId="2912"/>
            <ac:spMk id="4" creationId="{0BF67649-2381-495E-963C-90FE32D7B0E0}"/>
          </ac:spMkLst>
        </pc:spChg>
      </pc:sldChg>
      <pc:sldChg chg="delSp modSp add del">
        <pc:chgData name="Lucas Jellema" userId="7e183fbb-84e0-44b3-9b03-0792bc8d162b" providerId="ADAL" clId="{30146271-F597-461C-9F94-95265B0A8207}" dt="2020-06-07T14:25:01.116" v="3502" actId="2696"/>
        <pc:sldMkLst>
          <pc:docMk/>
          <pc:sldMk cId="4256440613" sldId="2913"/>
        </pc:sldMkLst>
        <pc:spChg chg="mod">
          <ac:chgData name="Lucas Jellema" userId="7e183fbb-84e0-44b3-9b03-0792bc8d162b" providerId="ADAL" clId="{30146271-F597-461C-9F94-95265B0A8207}" dt="2020-06-07T14:24:48.492" v="3500" actId="27636"/>
          <ac:spMkLst>
            <pc:docMk/>
            <pc:sldMk cId="4256440613" sldId="2913"/>
            <ac:spMk id="2" creationId="{2B2CADB5-1D6E-47D7-825F-E7FC31345C08}"/>
          </ac:spMkLst>
        </pc:spChg>
        <pc:spChg chg="mod">
          <ac:chgData name="Lucas Jellema" userId="7e183fbb-84e0-44b3-9b03-0792bc8d162b" providerId="ADAL" clId="{30146271-F597-461C-9F94-95265B0A8207}" dt="2020-06-07T14:24:48.490" v="3499" actId="27636"/>
          <ac:spMkLst>
            <pc:docMk/>
            <pc:sldMk cId="4256440613" sldId="2913"/>
            <ac:spMk id="3" creationId="{EA3E0964-C7B6-4C91-82BD-BE404D780E34}"/>
          </ac:spMkLst>
        </pc:spChg>
        <pc:spChg chg="del">
          <ac:chgData name="Lucas Jellema" userId="7e183fbb-84e0-44b3-9b03-0792bc8d162b" providerId="ADAL" clId="{30146271-F597-461C-9F94-95265B0A8207}" dt="2020-06-07T14:24:53.183" v="3501" actId="478"/>
          <ac:spMkLst>
            <pc:docMk/>
            <pc:sldMk cId="4256440613" sldId="2913"/>
            <ac:spMk id="4" creationId="{1407C66A-8317-4AE2-9D90-1CDE3CEAA3F8}"/>
          </ac:spMkLst>
        </pc:spChg>
      </pc:sldChg>
      <pc:sldChg chg="addSp delSp modSp add mod setBg">
        <pc:chgData name="Lucas Jellema" userId="7e183fbb-84e0-44b3-9b03-0792bc8d162b" providerId="ADAL" clId="{30146271-F597-461C-9F94-95265B0A8207}" dt="2020-06-08T05:39:59.302" v="4850" actId="1076"/>
        <pc:sldMkLst>
          <pc:docMk/>
          <pc:sldMk cId="3899588047" sldId="2914"/>
        </pc:sldMkLst>
        <pc:spChg chg="del">
          <ac:chgData name="Lucas Jellema" userId="7e183fbb-84e0-44b3-9b03-0792bc8d162b" providerId="ADAL" clId="{30146271-F597-461C-9F94-95265B0A8207}" dt="2020-06-08T05:39:44.122" v="4847" actId="478"/>
          <ac:spMkLst>
            <pc:docMk/>
            <pc:sldMk cId="3899588047" sldId="2914"/>
            <ac:spMk id="2" creationId="{59C9B90E-6187-48FF-A2D1-8A9261F61730}"/>
          </ac:spMkLst>
        </pc:spChg>
        <pc:spChg chg="add del">
          <ac:chgData name="Lucas Jellema" userId="7e183fbb-84e0-44b3-9b03-0792bc8d162b" providerId="ADAL" clId="{30146271-F597-461C-9F94-95265B0A8207}" dt="2020-06-08T05:39:54.752" v="4849" actId="26606"/>
          <ac:spMkLst>
            <pc:docMk/>
            <pc:sldMk cId="3899588047" sldId="2914"/>
            <ac:spMk id="3" creationId="{EFB9AA3A-EBDE-4FAC-8251-A47CCA998D8B}"/>
          </ac:spMkLst>
        </pc:spChg>
        <pc:spChg chg="del">
          <ac:chgData name="Lucas Jellema" userId="7e183fbb-84e0-44b3-9b03-0792bc8d162b" providerId="ADAL" clId="{30146271-F597-461C-9F94-95265B0A8207}" dt="2020-06-08T05:38:58.621" v="4845" actId="478"/>
          <ac:spMkLst>
            <pc:docMk/>
            <pc:sldMk cId="3899588047" sldId="2914"/>
            <ac:spMk id="4" creationId="{B5C6C90C-7DF7-4DDD-AA85-26E1BE391006}"/>
          </ac:spMkLst>
        </pc:spChg>
        <pc:spChg chg="add del mod">
          <ac:chgData name="Lucas Jellema" userId="7e183fbb-84e0-44b3-9b03-0792bc8d162b" providerId="ADAL" clId="{30146271-F597-461C-9F94-95265B0A8207}" dt="2020-06-08T05:39:54.752" v="4849" actId="26606"/>
          <ac:spMkLst>
            <pc:docMk/>
            <pc:sldMk cId="3899588047" sldId="2914"/>
            <ac:spMk id="7" creationId="{FBE3E8A1-7674-4C12-B1A9-18A362CA90E8}"/>
          </ac:spMkLst>
        </pc:spChg>
        <pc:spChg chg="add del">
          <ac:chgData name="Lucas Jellema" userId="7e183fbb-84e0-44b3-9b03-0792bc8d162b" providerId="ADAL" clId="{30146271-F597-461C-9F94-95265B0A8207}" dt="2020-06-08T05:39:54.752" v="4849" actId="26606"/>
          <ac:spMkLst>
            <pc:docMk/>
            <pc:sldMk cId="3899588047" sldId="2914"/>
            <ac:spMk id="12" creationId="{A2509F26-B5DC-4BA7-B476-4CB044237A2E}"/>
          </ac:spMkLst>
        </pc:spChg>
        <pc:spChg chg="add del">
          <ac:chgData name="Lucas Jellema" userId="7e183fbb-84e0-44b3-9b03-0792bc8d162b" providerId="ADAL" clId="{30146271-F597-461C-9F94-95265B0A8207}" dt="2020-06-08T05:39:54.752" v="4849" actId="26606"/>
          <ac:spMkLst>
            <pc:docMk/>
            <pc:sldMk cId="3899588047" sldId="2914"/>
            <ac:spMk id="14" creationId="{DB103EB1-B135-4526-B883-33228FC27FF1}"/>
          </ac:spMkLst>
        </pc:spChg>
        <pc:picChg chg="mod">
          <ac:chgData name="Lucas Jellema" userId="7e183fbb-84e0-44b3-9b03-0792bc8d162b" providerId="ADAL" clId="{30146271-F597-461C-9F94-95265B0A8207}" dt="2020-06-08T05:39:59.302" v="4850" actId="1076"/>
          <ac:picMkLst>
            <pc:docMk/>
            <pc:sldMk cId="3899588047" sldId="2914"/>
            <ac:picMk id="5" creationId="{6308D2BB-B967-4967-B08F-52C57ED6DBBB}"/>
          </ac:picMkLst>
        </pc:picChg>
      </pc:sldChg>
      <pc:sldChg chg="addSp delSp modSp add mod setBg setClrOvrMap">
        <pc:chgData name="Lucas Jellema" userId="7e183fbb-84e0-44b3-9b03-0792bc8d162b" providerId="ADAL" clId="{30146271-F597-461C-9F94-95265B0A8207}" dt="2020-06-08T06:01:53.180" v="5236" actId="6549"/>
        <pc:sldMkLst>
          <pc:docMk/>
          <pc:sldMk cId="2105821176" sldId="2918"/>
        </pc:sldMkLst>
        <pc:spChg chg="mod">
          <ac:chgData name="Lucas Jellema" userId="7e183fbb-84e0-44b3-9b03-0792bc8d162b" providerId="ADAL" clId="{30146271-F597-461C-9F94-95265B0A8207}" dt="2020-06-08T06:01:05.701" v="5232" actId="26606"/>
          <ac:spMkLst>
            <pc:docMk/>
            <pc:sldMk cId="2105821176" sldId="2918"/>
            <ac:spMk id="2" creationId="{F4DBD8EA-DC6D-4620-85BA-1C7B82D6BCD1}"/>
          </ac:spMkLst>
        </pc:spChg>
        <pc:spChg chg="mod ord">
          <ac:chgData name="Lucas Jellema" userId="7e183fbb-84e0-44b3-9b03-0792bc8d162b" providerId="ADAL" clId="{30146271-F597-461C-9F94-95265B0A8207}" dt="2020-06-08T06:01:53.180" v="5236" actId="6549"/>
          <ac:spMkLst>
            <pc:docMk/>
            <pc:sldMk cId="2105821176" sldId="2918"/>
            <ac:spMk id="3" creationId="{12EF92BA-3869-4A8B-9AE2-04FE96DE2AEE}"/>
          </ac:spMkLst>
        </pc:spChg>
        <pc:spChg chg="del">
          <ac:chgData name="Lucas Jellema" userId="7e183fbb-84e0-44b3-9b03-0792bc8d162b" providerId="ADAL" clId="{30146271-F597-461C-9F94-95265B0A8207}" dt="2020-06-07T17:28:01.940" v="4325" actId="478"/>
          <ac:spMkLst>
            <pc:docMk/>
            <pc:sldMk cId="2105821176" sldId="2918"/>
            <ac:spMk id="4" creationId="{0F05758F-757F-4E3F-B21E-AE7CFC434D1B}"/>
          </ac:spMkLst>
        </pc:spChg>
        <pc:spChg chg="add">
          <ac:chgData name="Lucas Jellema" userId="7e183fbb-84e0-44b3-9b03-0792bc8d162b" providerId="ADAL" clId="{30146271-F597-461C-9F94-95265B0A8207}" dt="2020-06-08T06:01:05.701" v="5232" actId="26606"/>
          <ac:spMkLst>
            <pc:docMk/>
            <pc:sldMk cId="2105821176" sldId="2918"/>
            <ac:spMk id="10" creationId="{56C20283-73E0-40EC-8AD8-057F581F64C2}"/>
          </ac:spMkLst>
        </pc:spChg>
        <pc:spChg chg="add">
          <ac:chgData name="Lucas Jellema" userId="7e183fbb-84e0-44b3-9b03-0792bc8d162b" providerId="ADAL" clId="{30146271-F597-461C-9F94-95265B0A8207}" dt="2020-06-08T06:01:05.701" v="5232" actId="26606"/>
          <ac:spMkLst>
            <pc:docMk/>
            <pc:sldMk cId="2105821176" sldId="2918"/>
            <ac:spMk id="12" creationId="{3FCC729B-E528-40C3-82D3-BA4375575E87}"/>
          </ac:spMkLst>
        </pc:spChg>
        <pc:spChg chg="add">
          <ac:chgData name="Lucas Jellema" userId="7e183fbb-84e0-44b3-9b03-0792bc8d162b" providerId="ADAL" clId="{30146271-F597-461C-9F94-95265B0A8207}" dt="2020-06-08T06:01:05.701" v="5232" actId="26606"/>
          <ac:spMkLst>
            <pc:docMk/>
            <pc:sldMk cId="2105821176" sldId="2918"/>
            <ac:spMk id="14" creationId="{58F1FB8D-1842-4A04-998D-6CF047AB2790}"/>
          </ac:spMkLst>
        </pc:spChg>
        <pc:picChg chg="add mod">
          <ac:chgData name="Lucas Jellema" userId="7e183fbb-84e0-44b3-9b03-0792bc8d162b" providerId="ADAL" clId="{30146271-F597-461C-9F94-95265B0A8207}" dt="2020-06-08T06:01:05.701" v="5232" actId="26606"/>
          <ac:picMkLst>
            <pc:docMk/>
            <pc:sldMk cId="2105821176" sldId="2918"/>
            <ac:picMk id="5" creationId="{F1ED08F3-9E47-4B4F-B629-EF028A00B5E5}"/>
          </ac:picMkLst>
        </pc:picChg>
        <pc:picChg chg="add del mod">
          <ac:chgData name="Lucas Jellema" userId="7e183fbb-84e0-44b3-9b03-0792bc8d162b" providerId="ADAL" clId="{30146271-F597-461C-9F94-95265B0A8207}" dt="2020-06-08T06:00:40.755" v="5230" actId="478"/>
          <ac:picMkLst>
            <pc:docMk/>
            <pc:sldMk cId="2105821176" sldId="2918"/>
            <ac:picMk id="6" creationId="{5F9ADA1C-54E0-4126-A87F-D135556DD0AF}"/>
          </ac:picMkLst>
        </pc:picChg>
      </pc:sldChg>
      <pc:sldChg chg="delSp modSp add del">
        <pc:chgData name="Lucas Jellema" userId="7e183fbb-84e0-44b3-9b03-0792bc8d162b" providerId="ADAL" clId="{30146271-F597-461C-9F94-95265B0A8207}" dt="2020-06-08T06:04:14.872" v="5260" actId="2696"/>
        <pc:sldMkLst>
          <pc:docMk/>
          <pc:sldMk cId="3043223090" sldId="2937"/>
        </pc:sldMkLst>
        <pc:spChg chg="del">
          <ac:chgData name="Lucas Jellema" userId="7e183fbb-84e0-44b3-9b03-0792bc8d162b" providerId="ADAL" clId="{30146271-F597-461C-9F94-95265B0A8207}" dt="2020-06-07T17:28:06.625" v="4326" actId="478"/>
          <ac:spMkLst>
            <pc:docMk/>
            <pc:sldMk cId="3043223090" sldId="2937"/>
            <ac:spMk id="4" creationId="{FE49D8A9-2E67-4759-9EE0-307BAACFB025}"/>
          </ac:spMkLst>
        </pc:spChg>
        <pc:picChg chg="mod">
          <ac:chgData name="Lucas Jellema" userId="7e183fbb-84e0-44b3-9b03-0792bc8d162b" providerId="ADAL" clId="{30146271-F597-461C-9F94-95265B0A8207}" dt="2020-06-07T17:28:13.662" v="4338" actId="1036"/>
          <ac:picMkLst>
            <pc:docMk/>
            <pc:sldMk cId="3043223090" sldId="2937"/>
            <ac:picMk id="5" creationId="{1C1EE7E1-0D19-42E9-8630-14AE82ABEB92}"/>
          </ac:picMkLst>
        </pc:picChg>
      </pc:sldChg>
      <pc:sldChg chg="addSp delSp modSp add mod setBg">
        <pc:chgData name="Lucas Jellema" userId="7e183fbb-84e0-44b3-9b03-0792bc8d162b" providerId="ADAL" clId="{30146271-F597-461C-9F94-95265B0A8207}" dt="2020-06-08T05:42:51.119" v="4864" actId="14100"/>
        <pc:sldMkLst>
          <pc:docMk/>
          <pc:sldMk cId="3773524699" sldId="2945"/>
        </pc:sldMkLst>
        <pc:spChg chg="mod">
          <ac:chgData name="Lucas Jellema" userId="7e183fbb-84e0-44b3-9b03-0792bc8d162b" providerId="ADAL" clId="{30146271-F597-461C-9F94-95265B0A8207}" dt="2020-06-08T05:42:42.931" v="4862" actId="26606"/>
          <ac:spMkLst>
            <pc:docMk/>
            <pc:sldMk cId="3773524699" sldId="2945"/>
            <ac:spMk id="2" creationId="{59C9B90E-6187-48FF-A2D1-8A9261F61730}"/>
          </ac:spMkLst>
        </pc:spChg>
        <pc:spChg chg="add del">
          <ac:chgData name="Lucas Jellema" userId="7e183fbb-84e0-44b3-9b03-0792bc8d162b" providerId="ADAL" clId="{30146271-F597-461C-9F94-95265B0A8207}" dt="2020-06-08T05:42:42.931" v="4862" actId="26606"/>
          <ac:spMkLst>
            <pc:docMk/>
            <pc:sldMk cId="3773524699" sldId="2945"/>
            <ac:spMk id="3" creationId="{EFB9AA3A-EBDE-4FAC-8251-A47CCA998D8B}"/>
          </ac:spMkLst>
        </pc:spChg>
        <pc:spChg chg="del">
          <ac:chgData name="Lucas Jellema" userId="7e183fbb-84e0-44b3-9b03-0792bc8d162b" providerId="ADAL" clId="{30146271-F597-461C-9F94-95265B0A8207}" dt="2020-06-08T05:42:21.779" v="4860" actId="478"/>
          <ac:spMkLst>
            <pc:docMk/>
            <pc:sldMk cId="3773524699" sldId="2945"/>
            <ac:spMk id="4" creationId="{B5C6C90C-7DF7-4DDD-AA85-26E1BE391006}"/>
          </ac:spMkLst>
        </pc:spChg>
        <pc:picChg chg="mod">
          <ac:chgData name="Lucas Jellema" userId="7e183fbb-84e0-44b3-9b03-0792bc8d162b" providerId="ADAL" clId="{30146271-F597-461C-9F94-95265B0A8207}" dt="2020-06-08T05:42:51.119" v="4864" actId="14100"/>
          <ac:picMkLst>
            <pc:docMk/>
            <pc:sldMk cId="3773524699" sldId="2945"/>
            <ac:picMk id="6" creationId="{D7C82576-48A0-4C77-91E8-572E37375B97}"/>
          </ac:picMkLst>
        </pc:picChg>
      </pc:sldChg>
      <pc:sldChg chg="addSp delSp modSp add mod ord setBg setClrOvrMap">
        <pc:chgData name="Lucas Jellema" userId="7e183fbb-84e0-44b3-9b03-0792bc8d162b" providerId="ADAL" clId="{30146271-F597-461C-9F94-95265B0A8207}" dt="2020-06-08T05:41:07.718" v="4852" actId="26606"/>
        <pc:sldMkLst>
          <pc:docMk/>
          <pc:sldMk cId="4145841327" sldId="2946"/>
        </pc:sldMkLst>
        <pc:spChg chg="mod">
          <ac:chgData name="Lucas Jellema" userId="7e183fbb-84e0-44b3-9b03-0792bc8d162b" providerId="ADAL" clId="{30146271-F597-461C-9F94-95265B0A8207}" dt="2020-06-08T05:41:07.718" v="4852" actId="26606"/>
          <ac:spMkLst>
            <pc:docMk/>
            <pc:sldMk cId="4145841327" sldId="2946"/>
            <ac:spMk id="2" creationId="{5C19A91D-19E6-49F7-98BB-0F84AC581082}"/>
          </ac:spMkLst>
        </pc:spChg>
        <pc:spChg chg="mod">
          <ac:chgData name="Lucas Jellema" userId="7e183fbb-84e0-44b3-9b03-0792bc8d162b" providerId="ADAL" clId="{30146271-F597-461C-9F94-95265B0A8207}" dt="2020-06-08T05:41:07.718" v="4852" actId="26606"/>
          <ac:spMkLst>
            <pc:docMk/>
            <pc:sldMk cId="4145841327" sldId="2946"/>
            <ac:spMk id="3" creationId="{9B2D09F1-D6F2-4F7B-A42D-784D1AA2294A}"/>
          </ac:spMkLst>
        </pc:spChg>
        <pc:spChg chg="del">
          <ac:chgData name="Lucas Jellema" userId="7e183fbb-84e0-44b3-9b03-0792bc8d162b" providerId="ADAL" clId="{30146271-F597-461C-9F94-95265B0A8207}" dt="2020-06-07T14:29:53.815" v="3582" actId="478"/>
          <ac:spMkLst>
            <pc:docMk/>
            <pc:sldMk cId="4145841327" sldId="2946"/>
            <ac:spMk id="4" creationId="{75A3707A-49BF-4EF7-ABD6-13B5251C4A13}"/>
          </ac:spMkLst>
        </pc:spChg>
        <pc:spChg chg="add">
          <ac:chgData name="Lucas Jellema" userId="7e183fbb-84e0-44b3-9b03-0792bc8d162b" providerId="ADAL" clId="{30146271-F597-461C-9F94-95265B0A8207}" dt="2020-06-08T05:41:07.718" v="4852" actId="26606"/>
          <ac:spMkLst>
            <pc:docMk/>
            <pc:sldMk cId="4145841327" sldId="2946"/>
            <ac:spMk id="71" creationId="{68A4132F-DEC6-4332-A00C-A11AD4519B6C}"/>
          </ac:spMkLst>
        </pc:spChg>
        <pc:spChg chg="add">
          <ac:chgData name="Lucas Jellema" userId="7e183fbb-84e0-44b3-9b03-0792bc8d162b" providerId="ADAL" clId="{30146271-F597-461C-9F94-95265B0A8207}" dt="2020-06-08T05:41:07.718" v="4852" actId="26606"/>
          <ac:spMkLst>
            <pc:docMk/>
            <pc:sldMk cId="4145841327" sldId="2946"/>
            <ac:spMk id="73" creationId="{9B38642C-62C4-4E31-A5D3-BB1DD8CA3942}"/>
          </ac:spMkLst>
        </pc:spChg>
        <pc:spChg chg="add">
          <ac:chgData name="Lucas Jellema" userId="7e183fbb-84e0-44b3-9b03-0792bc8d162b" providerId="ADAL" clId="{30146271-F597-461C-9F94-95265B0A8207}" dt="2020-06-08T05:41:07.718" v="4852" actId="26606"/>
          <ac:spMkLst>
            <pc:docMk/>
            <pc:sldMk cId="4145841327" sldId="2946"/>
            <ac:spMk id="75" creationId="{A9F66240-8C38-4069-A5C9-2D3FCD97EDAD}"/>
          </ac:spMkLst>
        </pc:spChg>
        <pc:picChg chg="mod ord">
          <ac:chgData name="Lucas Jellema" userId="7e183fbb-84e0-44b3-9b03-0792bc8d162b" providerId="ADAL" clId="{30146271-F597-461C-9F94-95265B0A8207}" dt="2020-06-08T05:41:07.718" v="4852" actId="26606"/>
          <ac:picMkLst>
            <pc:docMk/>
            <pc:sldMk cId="4145841327" sldId="2946"/>
            <ac:picMk id="2050" creationId="{7BCAC6B4-98AF-4CA5-817C-3357523BB0CB}"/>
          </ac:picMkLst>
        </pc:picChg>
      </pc:sldChg>
      <pc:sldChg chg="modSp add">
        <pc:chgData name="Lucas Jellema" userId="7e183fbb-84e0-44b3-9b03-0792bc8d162b" providerId="ADAL" clId="{30146271-F597-461C-9F94-95265B0A8207}" dt="2020-06-08T05:43:07.637" v="4865" actId="1076"/>
        <pc:sldMkLst>
          <pc:docMk/>
          <pc:sldMk cId="3040559931" sldId="2947"/>
        </pc:sldMkLst>
        <pc:picChg chg="mod">
          <ac:chgData name="Lucas Jellema" userId="7e183fbb-84e0-44b3-9b03-0792bc8d162b" providerId="ADAL" clId="{30146271-F597-461C-9F94-95265B0A8207}" dt="2020-06-08T05:43:07.637" v="4865" actId="1076"/>
          <ac:picMkLst>
            <pc:docMk/>
            <pc:sldMk cId="3040559931" sldId="2947"/>
            <ac:picMk id="1026" creationId="{692782B7-1B43-4345-ABDC-89EC0E501D21}"/>
          </ac:picMkLst>
        </pc:picChg>
      </pc:sldChg>
      <pc:sldChg chg="addSp delSp modSp add mod setBg setClrOvrMap">
        <pc:chgData name="Lucas Jellema" userId="7e183fbb-84e0-44b3-9b03-0792bc8d162b" providerId="ADAL" clId="{30146271-F597-461C-9F94-95265B0A8207}" dt="2020-06-08T05:42:01.914" v="4859" actId="1076"/>
        <pc:sldMkLst>
          <pc:docMk/>
          <pc:sldMk cId="4238491631" sldId="2948"/>
        </pc:sldMkLst>
        <pc:spChg chg="mod">
          <ac:chgData name="Lucas Jellema" userId="7e183fbb-84e0-44b3-9b03-0792bc8d162b" providerId="ADAL" clId="{30146271-F597-461C-9F94-95265B0A8207}" dt="2020-06-08T05:41:35.683" v="4853" actId="26606"/>
          <ac:spMkLst>
            <pc:docMk/>
            <pc:sldMk cId="4238491631" sldId="2948"/>
            <ac:spMk id="2" creationId="{5C19A91D-19E6-49F7-98BB-0F84AC581082}"/>
          </ac:spMkLst>
        </pc:spChg>
        <pc:spChg chg="mod">
          <ac:chgData name="Lucas Jellema" userId="7e183fbb-84e0-44b3-9b03-0792bc8d162b" providerId="ADAL" clId="{30146271-F597-461C-9F94-95265B0A8207}" dt="2020-06-08T05:41:35.683" v="4853" actId="26606"/>
          <ac:spMkLst>
            <pc:docMk/>
            <pc:sldMk cId="4238491631" sldId="2948"/>
            <ac:spMk id="3" creationId="{9B2D09F1-D6F2-4F7B-A42D-784D1AA2294A}"/>
          </ac:spMkLst>
        </pc:spChg>
        <pc:spChg chg="del mod ord">
          <ac:chgData name="Lucas Jellema" userId="7e183fbb-84e0-44b3-9b03-0792bc8d162b" providerId="ADAL" clId="{30146271-F597-461C-9F94-95265B0A8207}" dt="2020-06-08T05:41:39.869" v="4854" actId="478"/>
          <ac:spMkLst>
            <pc:docMk/>
            <pc:sldMk cId="4238491631" sldId="2948"/>
            <ac:spMk id="4" creationId="{75A3707A-49BF-4EF7-ABD6-13B5251C4A13}"/>
          </ac:spMkLst>
        </pc:spChg>
        <pc:spChg chg="add">
          <ac:chgData name="Lucas Jellema" userId="7e183fbb-84e0-44b3-9b03-0792bc8d162b" providerId="ADAL" clId="{30146271-F597-461C-9F94-95265B0A8207}" dt="2020-06-08T05:41:35.683" v="4853" actId="26606"/>
          <ac:spMkLst>
            <pc:docMk/>
            <pc:sldMk cId="4238491631" sldId="2948"/>
            <ac:spMk id="10" creationId="{EE1FC7B4-E4A7-4452-B413-1A623E3A7230}"/>
          </ac:spMkLst>
        </pc:spChg>
        <pc:spChg chg="add">
          <ac:chgData name="Lucas Jellema" userId="7e183fbb-84e0-44b3-9b03-0792bc8d162b" providerId="ADAL" clId="{30146271-F597-461C-9F94-95265B0A8207}" dt="2020-06-08T05:41:35.683" v="4853" actId="26606"/>
          <ac:spMkLst>
            <pc:docMk/>
            <pc:sldMk cId="4238491631" sldId="2948"/>
            <ac:spMk id="12" creationId="{E0709AF0-24F0-4486-B189-BE6386BDB198}"/>
          </ac:spMkLst>
        </pc:spChg>
        <pc:spChg chg="add">
          <ac:chgData name="Lucas Jellema" userId="7e183fbb-84e0-44b3-9b03-0792bc8d162b" providerId="ADAL" clId="{30146271-F597-461C-9F94-95265B0A8207}" dt="2020-06-08T05:41:35.683" v="4853" actId="26606"/>
          <ac:spMkLst>
            <pc:docMk/>
            <pc:sldMk cId="4238491631" sldId="2948"/>
            <ac:spMk id="14" creationId="{FBE3B62F-5853-4A3C-B050-6186351A7176}"/>
          </ac:spMkLst>
        </pc:spChg>
        <pc:picChg chg="mod">
          <ac:chgData name="Lucas Jellema" userId="7e183fbb-84e0-44b3-9b03-0792bc8d162b" providerId="ADAL" clId="{30146271-F597-461C-9F94-95265B0A8207}" dt="2020-06-08T05:42:01.914" v="4859" actId="1076"/>
          <ac:picMkLst>
            <pc:docMk/>
            <pc:sldMk cId="4238491631" sldId="2948"/>
            <ac:picMk id="5" creationId="{3649B17D-E8FA-4D3B-A401-226D5CA85DC8}"/>
          </ac:picMkLst>
        </pc:picChg>
      </pc:sldChg>
      <pc:sldChg chg="modSp add del">
        <pc:chgData name="Lucas Jellema" userId="7e183fbb-84e0-44b3-9b03-0792bc8d162b" providerId="ADAL" clId="{30146271-F597-461C-9F94-95265B0A8207}" dt="2020-06-08T06:00:07.615" v="5226" actId="2696"/>
        <pc:sldMkLst>
          <pc:docMk/>
          <pc:sldMk cId="4261022836" sldId="2954"/>
        </pc:sldMkLst>
        <pc:spChg chg="mod">
          <ac:chgData name="Lucas Jellema" userId="7e183fbb-84e0-44b3-9b03-0792bc8d162b" providerId="ADAL" clId="{30146271-F597-461C-9F94-95265B0A8207}" dt="2020-06-07T10:13:18.324" v="2377" actId="1076"/>
          <ac:spMkLst>
            <pc:docMk/>
            <pc:sldMk cId="4261022836" sldId="2954"/>
            <ac:spMk id="21" creationId="{A03A0830-33F1-4326-BA91-C68FD7171F7D}"/>
          </ac:spMkLst>
        </pc:spChg>
        <pc:spChg chg="mod">
          <ac:chgData name="Lucas Jellema" userId="7e183fbb-84e0-44b3-9b03-0792bc8d162b" providerId="ADAL" clId="{30146271-F597-461C-9F94-95265B0A8207}" dt="2020-06-07T10:13:18.324" v="2377" actId="1076"/>
          <ac:spMkLst>
            <pc:docMk/>
            <pc:sldMk cId="4261022836" sldId="2954"/>
            <ac:spMk id="22" creationId="{EB3684F2-AFE4-456E-8BC9-9C9A89688E09}"/>
          </ac:spMkLst>
        </pc:spChg>
        <pc:spChg chg="mod">
          <ac:chgData name="Lucas Jellema" userId="7e183fbb-84e0-44b3-9b03-0792bc8d162b" providerId="ADAL" clId="{30146271-F597-461C-9F94-95265B0A8207}" dt="2020-06-07T10:13:18.324" v="2377" actId="1076"/>
          <ac:spMkLst>
            <pc:docMk/>
            <pc:sldMk cId="4261022836" sldId="2954"/>
            <ac:spMk id="23" creationId="{805CA48F-EBFF-4EBC-AA02-A992CCB998CB}"/>
          </ac:spMkLst>
        </pc:spChg>
        <pc:spChg chg="mod">
          <ac:chgData name="Lucas Jellema" userId="7e183fbb-84e0-44b3-9b03-0792bc8d162b" providerId="ADAL" clId="{30146271-F597-461C-9F94-95265B0A8207}" dt="2020-06-07T10:13:18.324" v="2377" actId="1076"/>
          <ac:spMkLst>
            <pc:docMk/>
            <pc:sldMk cId="4261022836" sldId="2954"/>
            <ac:spMk id="44" creationId="{9ECCB039-C1C8-40AC-9BE6-B647791BCC92}"/>
          </ac:spMkLst>
        </pc:spChg>
        <pc:spChg chg="mod">
          <ac:chgData name="Lucas Jellema" userId="7e183fbb-84e0-44b3-9b03-0792bc8d162b" providerId="ADAL" clId="{30146271-F597-461C-9F94-95265B0A8207}" dt="2020-06-07T10:13:18.324" v="2377" actId="1076"/>
          <ac:spMkLst>
            <pc:docMk/>
            <pc:sldMk cId="4261022836" sldId="2954"/>
            <ac:spMk id="48" creationId="{6F3C7E72-67F3-4CF1-B7C1-64482E1245C5}"/>
          </ac:spMkLst>
        </pc:spChg>
        <pc:spChg chg="mod">
          <ac:chgData name="Lucas Jellema" userId="7e183fbb-84e0-44b3-9b03-0792bc8d162b" providerId="ADAL" clId="{30146271-F597-461C-9F94-95265B0A8207}" dt="2020-06-07T10:13:18.324" v="2377" actId="1076"/>
          <ac:spMkLst>
            <pc:docMk/>
            <pc:sldMk cId="4261022836" sldId="2954"/>
            <ac:spMk id="49" creationId="{69558C05-AE9F-4258-86B9-2F806867E4E1}"/>
          </ac:spMkLst>
        </pc:spChg>
        <pc:spChg chg="mod">
          <ac:chgData name="Lucas Jellema" userId="7e183fbb-84e0-44b3-9b03-0792bc8d162b" providerId="ADAL" clId="{30146271-F597-461C-9F94-95265B0A8207}" dt="2020-06-07T17:38:17.076" v="4583" actId="20577"/>
          <ac:spMkLst>
            <pc:docMk/>
            <pc:sldMk cId="4261022836" sldId="2954"/>
            <ac:spMk id="50" creationId="{F17DDDC8-3299-4251-8153-5E39B8EDF98D}"/>
          </ac:spMkLst>
        </pc:spChg>
        <pc:spChg chg="mod">
          <ac:chgData name="Lucas Jellema" userId="7e183fbb-84e0-44b3-9b03-0792bc8d162b" providerId="ADAL" clId="{30146271-F597-461C-9F94-95265B0A8207}" dt="2020-06-07T10:13:18.324" v="2377" actId="1076"/>
          <ac:spMkLst>
            <pc:docMk/>
            <pc:sldMk cId="4261022836" sldId="2954"/>
            <ac:spMk id="51" creationId="{BD9253A7-1A2A-4D17-B933-ADD85D176677}"/>
          </ac:spMkLst>
        </pc:spChg>
        <pc:spChg chg="mod">
          <ac:chgData name="Lucas Jellema" userId="7e183fbb-84e0-44b3-9b03-0792bc8d162b" providerId="ADAL" clId="{30146271-F597-461C-9F94-95265B0A8207}" dt="2020-06-07T10:13:18.324" v="2377" actId="1076"/>
          <ac:spMkLst>
            <pc:docMk/>
            <pc:sldMk cId="4261022836" sldId="2954"/>
            <ac:spMk id="52" creationId="{6718C0DB-E2A9-4244-8328-6CFB96BF269E}"/>
          </ac:spMkLst>
        </pc:spChg>
        <pc:spChg chg="mod">
          <ac:chgData name="Lucas Jellema" userId="7e183fbb-84e0-44b3-9b03-0792bc8d162b" providerId="ADAL" clId="{30146271-F597-461C-9F94-95265B0A8207}" dt="2020-06-07T10:13:18.324" v="2377" actId="1076"/>
          <ac:spMkLst>
            <pc:docMk/>
            <pc:sldMk cId="4261022836" sldId="2954"/>
            <ac:spMk id="54" creationId="{B3104729-72A9-42FE-8F8F-CCA6883CA35D}"/>
          </ac:spMkLst>
        </pc:spChg>
        <pc:spChg chg="mod">
          <ac:chgData name="Lucas Jellema" userId="7e183fbb-84e0-44b3-9b03-0792bc8d162b" providerId="ADAL" clId="{30146271-F597-461C-9F94-95265B0A8207}" dt="2020-06-07T10:13:18.324" v="2377" actId="1076"/>
          <ac:spMkLst>
            <pc:docMk/>
            <pc:sldMk cId="4261022836" sldId="2954"/>
            <ac:spMk id="55" creationId="{87155621-16DC-42FC-BD07-FEB3CFF0DC60}"/>
          </ac:spMkLst>
        </pc:spChg>
        <pc:spChg chg="mod">
          <ac:chgData name="Lucas Jellema" userId="7e183fbb-84e0-44b3-9b03-0792bc8d162b" providerId="ADAL" clId="{30146271-F597-461C-9F94-95265B0A8207}" dt="2020-06-07T10:13:18.324" v="2377" actId="1076"/>
          <ac:spMkLst>
            <pc:docMk/>
            <pc:sldMk cId="4261022836" sldId="2954"/>
            <ac:spMk id="56" creationId="{623DB066-CA57-4A05-80ED-23D0CC50F2D9}"/>
          </ac:spMkLst>
        </pc:spChg>
        <pc:spChg chg="mod">
          <ac:chgData name="Lucas Jellema" userId="7e183fbb-84e0-44b3-9b03-0792bc8d162b" providerId="ADAL" clId="{30146271-F597-461C-9F94-95265B0A8207}" dt="2020-06-07T10:13:18.324" v="2377" actId="1076"/>
          <ac:spMkLst>
            <pc:docMk/>
            <pc:sldMk cId="4261022836" sldId="2954"/>
            <ac:spMk id="57" creationId="{64B2DBAF-D6F6-4C2A-80F1-D055CB180326}"/>
          </ac:spMkLst>
        </pc:spChg>
        <pc:spChg chg="mod">
          <ac:chgData name="Lucas Jellema" userId="7e183fbb-84e0-44b3-9b03-0792bc8d162b" providerId="ADAL" clId="{30146271-F597-461C-9F94-95265B0A8207}" dt="2020-06-07T10:13:18.324" v="2377" actId="1076"/>
          <ac:spMkLst>
            <pc:docMk/>
            <pc:sldMk cId="4261022836" sldId="2954"/>
            <ac:spMk id="58" creationId="{66C4413D-7F7B-4E5E-85AC-37E075C9CC24}"/>
          </ac:spMkLst>
        </pc:spChg>
        <pc:spChg chg="mod">
          <ac:chgData name="Lucas Jellema" userId="7e183fbb-84e0-44b3-9b03-0792bc8d162b" providerId="ADAL" clId="{30146271-F597-461C-9F94-95265B0A8207}" dt="2020-06-07T10:13:18.324" v="2377" actId="1076"/>
          <ac:spMkLst>
            <pc:docMk/>
            <pc:sldMk cId="4261022836" sldId="2954"/>
            <ac:spMk id="59" creationId="{26BE1A49-CE0D-4CA4-B440-41B57F398985}"/>
          </ac:spMkLst>
        </pc:spChg>
        <pc:spChg chg="mod">
          <ac:chgData name="Lucas Jellema" userId="7e183fbb-84e0-44b3-9b03-0792bc8d162b" providerId="ADAL" clId="{30146271-F597-461C-9F94-95265B0A8207}" dt="2020-06-07T10:13:18.324" v="2377" actId="1076"/>
          <ac:spMkLst>
            <pc:docMk/>
            <pc:sldMk cId="4261022836" sldId="2954"/>
            <ac:spMk id="62" creationId="{730C3576-39FB-4262-AEF3-33AFB5C5F40D}"/>
          </ac:spMkLst>
        </pc:spChg>
        <pc:spChg chg="mod">
          <ac:chgData name="Lucas Jellema" userId="7e183fbb-84e0-44b3-9b03-0792bc8d162b" providerId="ADAL" clId="{30146271-F597-461C-9F94-95265B0A8207}" dt="2020-06-07T10:13:18.324" v="2377" actId="1076"/>
          <ac:spMkLst>
            <pc:docMk/>
            <pc:sldMk cId="4261022836" sldId="2954"/>
            <ac:spMk id="63" creationId="{FD3F85AA-1C9F-4CF9-84AA-96B795F7DC8F}"/>
          </ac:spMkLst>
        </pc:spChg>
        <pc:spChg chg="mod">
          <ac:chgData name="Lucas Jellema" userId="7e183fbb-84e0-44b3-9b03-0792bc8d162b" providerId="ADAL" clId="{30146271-F597-461C-9F94-95265B0A8207}" dt="2020-06-07T10:13:18.324" v="2377" actId="1076"/>
          <ac:spMkLst>
            <pc:docMk/>
            <pc:sldMk cId="4261022836" sldId="2954"/>
            <ac:spMk id="64" creationId="{36530889-530C-461B-99AD-B828F0968AFC}"/>
          </ac:spMkLst>
        </pc:spChg>
      </pc:sldChg>
      <pc:sldChg chg="addSp delSp modSp add modAnim">
        <pc:chgData name="Lucas Jellema" userId="7e183fbb-84e0-44b3-9b03-0792bc8d162b" providerId="ADAL" clId="{30146271-F597-461C-9F94-95265B0A8207}" dt="2020-06-08T05:58:00.197" v="5191" actId="1076"/>
        <pc:sldMkLst>
          <pc:docMk/>
          <pc:sldMk cId="1678854957" sldId="2955"/>
        </pc:sldMkLst>
        <pc:spChg chg="add mod">
          <ac:chgData name="Lucas Jellema" userId="7e183fbb-84e0-44b3-9b03-0792bc8d162b" providerId="ADAL" clId="{30146271-F597-461C-9F94-95265B0A8207}" dt="2020-06-07T10:03:45.835" v="2245" actId="1076"/>
          <ac:spMkLst>
            <pc:docMk/>
            <pc:sldMk cId="1678854957" sldId="2955"/>
            <ac:spMk id="2" creationId="{80144780-51F3-4C55-9870-957354F0CCA1}"/>
          </ac:spMkLst>
        </pc:spChg>
        <pc:spChg chg="add mod">
          <ac:chgData name="Lucas Jellema" userId="7e183fbb-84e0-44b3-9b03-0792bc8d162b" providerId="ADAL" clId="{30146271-F597-461C-9F94-95265B0A8207}" dt="2020-06-08T05:58:00.197" v="5191" actId="1076"/>
          <ac:spMkLst>
            <pc:docMk/>
            <pc:sldMk cId="1678854957" sldId="2955"/>
            <ac:spMk id="10" creationId="{7A33F05B-3C0D-40F6-9438-89F2D8C1EE41}"/>
          </ac:spMkLst>
        </pc:spChg>
        <pc:spChg chg="add mod">
          <ac:chgData name="Lucas Jellema" userId="7e183fbb-84e0-44b3-9b03-0792bc8d162b" providerId="ADAL" clId="{30146271-F597-461C-9F94-95265B0A8207}" dt="2020-06-07T10:03:50.725" v="2249" actId="20577"/>
          <ac:spMkLst>
            <pc:docMk/>
            <pc:sldMk cId="1678854957" sldId="2955"/>
            <ac:spMk id="18" creationId="{7225BC1D-B3C7-42BF-B6E1-8553EB1D1EF2}"/>
          </ac:spMkLst>
        </pc:spChg>
        <pc:spChg chg="add mod">
          <ac:chgData name="Lucas Jellema" userId="7e183fbb-84e0-44b3-9b03-0792bc8d162b" providerId="ADAL" clId="{30146271-F597-461C-9F94-95265B0A8207}" dt="2020-06-07T10:04:08.449" v="2253" actId="20577"/>
          <ac:spMkLst>
            <pc:docMk/>
            <pc:sldMk cId="1678854957" sldId="2955"/>
            <ac:spMk id="19" creationId="{A72EEFF5-C486-49BF-9C82-58FC3062ED47}"/>
          </ac:spMkLst>
        </pc:spChg>
        <pc:spChg chg="add mod">
          <ac:chgData name="Lucas Jellema" userId="7e183fbb-84e0-44b3-9b03-0792bc8d162b" providerId="ADAL" clId="{30146271-F597-461C-9F94-95265B0A8207}" dt="2020-06-07T10:04:17.541" v="2257" actId="20577"/>
          <ac:spMkLst>
            <pc:docMk/>
            <pc:sldMk cId="1678854957" sldId="2955"/>
            <ac:spMk id="20" creationId="{9FA37FB7-A8A4-4EC0-BDAD-82885DEB30AF}"/>
          </ac:spMkLst>
        </pc:spChg>
        <pc:spChg chg="add">
          <ac:chgData name="Lucas Jellema" userId="7e183fbb-84e0-44b3-9b03-0792bc8d162b" providerId="ADAL" clId="{30146271-F597-461C-9F94-95265B0A8207}" dt="2020-06-07T10:04:34.419" v="2258"/>
          <ac:spMkLst>
            <pc:docMk/>
            <pc:sldMk cId="1678854957" sldId="2955"/>
            <ac:spMk id="21" creationId="{E8E6217D-9B18-4C19-96D7-E98AFB3FA434}"/>
          </ac:spMkLst>
        </pc:spChg>
        <pc:spChg chg="add mod">
          <ac:chgData name="Lucas Jellema" userId="7e183fbb-84e0-44b3-9b03-0792bc8d162b" providerId="ADAL" clId="{30146271-F597-461C-9F94-95265B0A8207}" dt="2020-06-07T10:04:41.908" v="2260" actId="1076"/>
          <ac:spMkLst>
            <pc:docMk/>
            <pc:sldMk cId="1678854957" sldId="2955"/>
            <ac:spMk id="22" creationId="{1CE97A20-8057-4137-BFD3-C68914519728}"/>
          </ac:spMkLst>
        </pc:spChg>
        <pc:spChg chg="add mod">
          <ac:chgData name="Lucas Jellema" userId="7e183fbb-84e0-44b3-9b03-0792bc8d162b" providerId="ADAL" clId="{30146271-F597-461C-9F94-95265B0A8207}" dt="2020-06-07T10:06:00.228" v="2309" actId="14100"/>
          <ac:spMkLst>
            <pc:docMk/>
            <pc:sldMk cId="1678854957" sldId="2955"/>
            <ac:spMk id="23" creationId="{BB5CCD41-7F15-452E-9F68-BCE71A5866CB}"/>
          </ac:spMkLst>
        </pc:spChg>
        <pc:spChg chg="add mod">
          <ac:chgData name="Lucas Jellema" userId="7e183fbb-84e0-44b3-9b03-0792bc8d162b" providerId="ADAL" clId="{30146271-F597-461C-9F94-95265B0A8207}" dt="2020-06-07T10:06:40.739" v="2317" actId="14100"/>
          <ac:spMkLst>
            <pc:docMk/>
            <pc:sldMk cId="1678854957" sldId="2955"/>
            <ac:spMk id="24" creationId="{73186BA6-CF6B-437A-BECC-C65C3DCB9896}"/>
          </ac:spMkLst>
        </pc:spChg>
        <pc:spChg chg="add mod">
          <ac:chgData name="Lucas Jellema" userId="7e183fbb-84e0-44b3-9b03-0792bc8d162b" providerId="ADAL" clId="{30146271-F597-461C-9F94-95265B0A8207}" dt="2020-06-07T10:06:36.845" v="2316" actId="20577"/>
          <ac:spMkLst>
            <pc:docMk/>
            <pc:sldMk cId="1678854957" sldId="2955"/>
            <ac:spMk id="25" creationId="{C028E8E7-3DD0-4133-8749-C23D7EB19D13}"/>
          </ac:spMkLst>
        </pc:spChg>
        <pc:spChg chg="del">
          <ac:chgData name="Lucas Jellema" userId="7e183fbb-84e0-44b3-9b03-0792bc8d162b" providerId="ADAL" clId="{30146271-F597-461C-9F94-95265B0A8207}" dt="2020-06-07T10:08:09.302" v="2325" actId="478"/>
          <ac:spMkLst>
            <pc:docMk/>
            <pc:sldMk cId="1678854957" sldId="2955"/>
            <ac:spMk id="41" creationId="{AA6B2CA6-E32B-472F-8514-66F58792495D}"/>
          </ac:spMkLst>
        </pc:spChg>
        <pc:spChg chg="mod">
          <ac:chgData name="Lucas Jellema" userId="7e183fbb-84e0-44b3-9b03-0792bc8d162b" providerId="ADAL" clId="{30146271-F597-461C-9F94-95265B0A8207}" dt="2020-06-07T10:08:14.511" v="2326" actId="1076"/>
          <ac:spMkLst>
            <pc:docMk/>
            <pc:sldMk cId="1678854957" sldId="2955"/>
            <ac:spMk id="43" creationId="{99A9EA9C-B2BC-40AE-8CBB-F5F523750A87}"/>
          </ac:spMkLst>
        </pc:spChg>
      </pc:sldChg>
      <pc:sldChg chg="addSp delSp modSp add delAnim modAnim">
        <pc:chgData name="Lucas Jellema" userId="7e183fbb-84e0-44b3-9b03-0792bc8d162b" providerId="ADAL" clId="{30146271-F597-461C-9F94-95265B0A8207}" dt="2020-06-08T05:58:04.609" v="5192"/>
        <pc:sldMkLst>
          <pc:docMk/>
          <pc:sldMk cId="1376081888" sldId="2956"/>
        </pc:sldMkLst>
        <pc:spChg chg="del">
          <ac:chgData name="Lucas Jellema" userId="7e183fbb-84e0-44b3-9b03-0792bc8d162b" providerId="ADAL" clId="{30146271-F597-461C-9F94-95265B0A8207}" dt="2020-06-07T10:06:13.061" v="2310" actId="478"/>
          <ac:spMkLst>
            <pc:docMk/>
            <pc:sldMk cId="1376081888" sldId="2956"/>
            <ac:spMk id="4" creationId="{C9AD802B-1E00-4859-A465-E28257CB5F20}"/>
          </ac:spMkLst>
        </pc:spChg>
        <pc:spChg chg="add del">
          <ac:chgData name="Lucas Jellema" userId="7e183fbb-84e0-44b3-9b03-0792bc8d162b" providerId="ADAL" clId="{30146271-F597-461C-9F94-95265B0A8207}" dt="2020-06-07T10:04:45.789" v="2262"/>
          <ac:spMkLst>
            <pc:docMk/>
            <pc:sldMk cId="1376081888" sldId="2956"/>
            <ac:spMk id="26" creationId="{E9A43347-074A-44AD-8EEF-8D87CB088930}"/>
          </ac:spMkLst>
        </pc:spChg>
        <pc:spChg chg="add mod">
          <ac:chgData name="Lucas Jellema" userId="7e183fbb-84e0-44b3-9b03-0792bc8d162b" providerId="ADAL" clId="{30146271-F597-461C-9F94-95265B0A8207}" dt="2020-06-07T10:04:59.268" v="2266" actId="20577"/>
          <ac:spMkLst>
            <pc:docMk/>
            <pc:sldMk cId="1376081888" sldId="2956"/>
            <ac:spMk id="28" creationId="{22CE4864-1A39-4D3B-82C5-6BEC19C114ED}"/>
          </ac:spMkLst>
        </pc:spChg>
        <pc:spChg chg="add mod">
          <ac:chgData name="Lucas Jellema" userId="7e183fbb-84e0-44b3-9b03-0792bc8d162b" providerId="ADAL" clId="{30146271-F597-461C-9F94-95265B0A8207}" dt="2020-06-07T10:12:45.384" v="2373" actId="1076"/>
          <ac:spMkLst>
            <pc:docMk/>
            <pc:sldMk cId="1376081888" sldId="2956"/>
            <ac:spMk id="29" creationId="{DF379754-AEA2-49DF-97B6-EAFC5626F8A4}"/>
          </ac:spMkLst>
        </pc:spChg>
        <pc:spChg chg="add mod ord">
          <ac:chgData name="Lucas Jellema" userId="7e183fbb-84e0-44b3-9b03-0792bc8d162b" providerId="ADAL" clId="{30146271-F597-461C-9F94-95265B0A8207}" dt="2020-06-07T10:13:05.970" v="2376" actId="166"/>
          <ac:spMkLst>
            <pc:docMk/>
            <pc:sldMk cId="1376081888" sldId="2956"/>
            <ac:spMk id="30" creationId="{421AFB3A-54A9-4B86-A112-9705CC7C1475}"/>
          </ac:spMkLst>
        </pc:spChg>
        <pc:spChg chg="add del mod">
          <ac:chgData name="Lucas Jellema" userId="7e183fbb-84e0-44b3-9b03-0792bc8d162b" providerId="ADAL" clId="{30146271-F597-461C-9F94-95265B0A8207}" dt="2020-06-07T10:12:16.929" v="2364" actId="478"/>
          <ac:spMkLst>
            <pc:docMk/>
            <pc:sldMk cId="1376081888" sldId="2956"/>
            <ac:spMk id="31" creationId="{1E73746E-8A94-4FF8-86E8-CD0140F2E9E6}"/>
          </ac:spMkLst>
        </pc:spChg>
        <pc:spChg chg="add mod">
          <ac:chgData name="Lucas Jellema" userId="7e183fbb-84e0-44b3-9b03-0792bc8d162b" providerId="ADAL" clId="{30146271-F597-461C-9F94-95265B0A8207}" dt="2020-06-07T10:12:25.593" v="2367" actId="404"/>
          <ac:spMkLst>
            <pc:docMk/>
            <pc:sldMk cId="1376081888" sldId="2956"/>
            <ac:spMk id="34" creationId="{9116B467-BAC3-4342-9729-005C83358623}"/>
          </ac:spMkLst>
        </pc:spChg>
        <pc:spChg chg="add mod">
          <ac:chgData name="Lucas Jellema" userId="7e183fbb-84e0-44b3-9b03-0792bc8d162b" providerId="ADAL" clId="{30146271-F597-461C-9F94-95265B0A8207}" dt="2020-06-07T10:12:25.593" v="2367" actId="404"/>
          <ac:spMkLst>
            <pc:docMk/>
            <pc:sldMk cId="1376081888" sldId="2956"/>
            <ac:spMk id="35" creationId="{3FFECE91-F92A-403C-8B80-57EDF5C2FA59}"/>
          </ac:spMkLst>
        </pc:spChg>
        <pc:spChg chg="add mod">
          <ac:chgData name="Lucas Jellema" userId="7e183fbb-84e0-44b3-9b03-0792bc8d162b" providerId="ADAL" clId="{30146271-F597-461C-9F94-95265B0A8207}" dt="2020-06-07T10:12:25.593" v="2367" actId="404"/>
          <ac:spMkLst>
            <pc:docMk/>
            <pc:sldMk cId="1376081888" sldId="2956"/>
            <ac:spMk id="36" creationId="{CED370DC-5B0D-4B0A-9A21-3BBD42807ADB}"/>
          </ac:spMkLst>
        </pc:spChg>
        <pc:spChg chg="add mod">
          <ac:chgData name="Lucas Jellema" userId="7e183fbb-84e0-44b3-9b03-0792bc8d162b" providerId="ADAL" clId="{30146271-F597-461C-9F94-95265B0A8207}" dt="2020-06-07T10:12:25.593" v="2367" actId="404"/>
          <ac:spMkLst>
            <pc:docMk/>
            <pc:sldMk cId="1376081888" sldId="2956"/>
            <ac:spMk id="37" creationId="{F7087E7F-EFBA-4ECD-9D3D-7016DADA74F0}"/>
          </ac:spMkLst>
        </pc:spChg>
        <pc:spChg chg="add mod">
          <ac:chgData name="Lucas Jellema" userId="7e183fbb-84e0-44b3-9b03-0792bc8d162b" providerId="ADAL" clId="{30146271-F597-461C-9F94-95265B0A8207}" dt="2020-06-07T10:12:25.593" v="2367" actId="404"/>
          <ac:spMkLst>
            <pc:docMk/>
            <pc:sldMk cId="1376081888" sldId="2956"/>
            <ac:spMk id="38" creationId="{4B51854F-86EC-41E4-9071-A5FB1C574A12}"/>
          </ac:spMkLst>
        </pc:spChg>
        <pc:spChg chg="add mod">
          <ac:chgData name="Lucas Jellema" userId="7e183fbb-84e0-44b3-9b03-0792bc8d162b" providerId="ADAL" clId="{30146271-F597-461C-9F94-95265B0A8207}" dt="2020-06-07T10:12:25.593" v="2367" actId="404"/>
          <ac:spMkLst>
            <pc:docMk/>
            <pc:sldMk cId="1376081888" sldId="2956"/>
            <ac:spMk id="39" creationId="{DB6DF1A3-EA6B-44C2-AC03-C8E2960E5843}"/>
          </ac:spMkLst>
        </pc:spChg>
        <pc:spChg chg="add mod">
          <ac:chgData name="Lucas Jellema" userId="7e183fbb-84e0-44b3-9b03-0792bc8d162b" providerId="ADAL" clId="{30146271-F597-461C-9F94-95265B0A8207}" dt="2020-06-07T10:12:25.593" v="2367" actId="404"/>
          <ac:spMkLst>
            <pc:docMk/>
            <pc:sldMk cId="1376081888" sldId="2956"/>
            <ac:spMk id="40" creationId="{74BB3E49-88A2-4F45-83CD-699C1D288953}"/>
          </ac:spMkLst>
        </pc:spChg>
        <pc:spChg chg="add mod">
          <ac:chgData name="Lucas Jellema" userId="7e183fbb-84e0-44b3-9b03-0792bc8d162b" providerId="ADAL" clId="{30146271-F597-461C-9F94-95265B0A8207}" dt="2020-06-07T10:12:25.593" v="2367" actId="404"/>
          <ac:spMkLst>
            <pc:docMk/>
            <pc:sldMk cId="1376081888" sldId="2956"/>
            <ac:spMk id="41" creationId="{4CCCC5B9-036C-407C-99A0-CCE89E76E56B}"/>
          </ac:spMkLst>
        </pc:spChg>
        <pc:spChg chg="add mod">
          <ac:chgData name="Lucas Jellema" userId="7e183fbb-84e0-44b3-9b03-0792bc8d162b" providerId="ADAL" clId="{30146271-F597-461C-9F94-95265B0A8207}" dt="2020-06-07T10:12:25.593" v="2367" actId="404"/>
          <ac:spMkLst>
            <pc:docMk/>
            <pc:sldMk cId="1376081888" sldId="2956"/>
            <ac:spMk id="42" creationId="{B47F095D-2562-4155-B504-796D7964A19F}"/>
          </ac:spMkLst>
        </pc:spChg>
        <pc:spChg chg="add mod">
          <ac:chgData name="Lucas Jellema" userId="7e183fbb-84e0-44b3-9b03-0792bc8d162b" providerId="ADAL" clId="{30146271-F597-461C-9F94-95265B0A8207}" dt="2020-06-07T10:12:25.593" v="2367" actId="404"/>
          <ac:spMkLst>
            <pc:docMk/>
            <pc:sldMk cId="1376081888" sldId="2956"/>
            <ac:spMk id="43" creationId="{F025EE3A-B786-44B7-A5C1-7083BBF9A3FF}"/>
          </ac:spMkLst>
        </pc:spChg>
        <pc:spChg chg="add mod">
          <ac:chgData name="Lucas Jellema" userId="7e183fbb-84e0-44b3-9b03-0792bc8d162b" providerId="ADAL" clId="{30146271-F597-461C-9F94-95265B0A8207}" dt="2020-06-07T10:12:25.593" v="2367" actId="404"/>
          <ac:spMkLst>
            <pc:docMk/>
            <pc:sldMk cId="1376081888" sldId="2956"/>
            <ac:spMk id="44" creationId="{2F2C8369-9B15-4C52-AB31-0FA75B12679F}"/>
          </ac:spMkLst>
        </pc:spChg>
        <pc:spChg chg="add mod">
          <ac:chgData name="Lucas Jellema" userId="7e183fbb-84e0-44b3-9b03-0792bc8d162b" providerId="ADAL" clId="{30146271-F597-461C-9F94-95265B0A8207}" dt="2020-06-07T10:12:25.593" v="2367" actId="404"/>
          <ac:spMkLst>
            <pc:docMk/>
            <pc:sldMk cId="1376081888" sldId="2956"/>
            <ac:spMk id="45" creationId="{913DDCB8-D301-4C03-97DB-B13058B5CCD9}"/>
          </ac:spMkLst>
        </pc:spChg>
        <pc:spChg chg="add mod">
          <ac:chgData name="Lucas Jellema" userId="7e183fbb-84e0-44b3-9b03-0792bc8d162b" providerId="ADAL" clId="{30146271-F597-461C-9F94-95265B0A8207}" dt="2020-06-07T10:12:25.593" v="2367" actId="404"/>
          <ac:spMkLst>
            <pc:docMk/>
            <pc:sldMk cId="1376081888" sldId="2956"/>
            <ac:spMk id="46" creationId="{B89522C4-BE0B-4C33-A768-D41999930434}"/>
          </ac:spMkLst>
        </pc:spChg>
        <pc:spChg chg="add mod">
          <ac:chgData name="Lucas Jellema" userId="7e183fbb-84e0-44b3-9b03-0792bc8d162b" providerId="ADAL" clId="{30146271-F597-461C-9F94-95265B0A8207}" dt="2020-06-07T10:12:25.593" v="2367" actId="404"/>
          <ac:spMkLst>
            <pc:docMk/>
            <pc:sldMk cId="1376081888" sldId="2956"/>
            <ac:spMk id="47" creationId="{A9AE2166-7A88-4C34-AE43-75E9C4EB4C42}"/>
          </ac:spMkLst>
        </pc:spChg>
        <pc:spChg chg="add mod">
          <ac:chgData name="Lucas Jellema" userId="7e183fbb-84e0-44b3-9b03-0792bc8d162b" providerId="ADAL" clId="{30146271-F597-461C-9F94-95265B0A8207}" dt="2020-06-07T10:12:25.593" v="2367" actId="404"/>
          <ac:spMkLst>
            <pc:docMk/>
            <pc:sldMk cId="1376081888" sldId="2956"/>
            <ac:spMk id="48" creationId="{4113D7A0-966F-4C8A-981E-3D886FE81AE8}"/>
          </ac:spMkLst>
        </pc:spChg>
        <pc:spChg chg="add">
          <ac:chgData name="Lucas Jellema" userId="7e183fbb-84e0-44b3-9b03-0792bc8d162b" providerId="ADAL" clId="{30146271-F597-461C-9F94-95265B0A8207}" dt="2020-06-08T05:58:04.609" v="5192"/>
          <ac:spMkLst>
            <pc:docMk/>
            <pc:sldMk cId="1376081888" sldId="2956"/>
            <ac:spMk id="49" creationId="{662F8B0A-01E2-4B8A-A040-E5117E4F1A5F}"/>
          </ac:spMkLst>
        </pc:spChg>
        <pc:grpChg chg="add mod">
          <ac:chgData name="Lucas Jellema" userId="7e183fbb-84e0-44b3-9b03-0792bc8d162b" providerId="ADAL" clId="{30146271-F597-461C-9F94-95265B0A8207}" dt="2020-06-07T10:11:43.502" v="2354" actId="164"/>
          <ac:grpSpMkLst>
            <pc:docMk/>
            <pc:sldMk cId="1376081888" sldId="2956"/>
            <ac:grpSpMk id="10" creationId="{1969CB64-78EF-4AE2-A78F-BFC189F28992}"/>
          </ac:grpSpMkLst>
        </pc:grpChg>
        <pc:grpChg chg="add mod">
          <ac:chgData name="Lucas Jellema" userId="7e183fbb-84e0-44b3-9b03-0792bc8d162b" providerId="ADAL" clId="{30146271-F597-461C-9F94-95265B0A8207}" dt="2020-06-07T10:12:42.120" v="2372" actId="1076"/>
          <ac:grpSpMkLst>
            <pc:docMk/>
            <pc:sldMk cId="1376081888" sldId="2956"/>
            <ac:grpSpMk id="12" creationId="{AFC50813-4DF4-483D-BF0B-4B5DA34B009C}"/>
          </ac:grpSpMkLst>
        </pc:grpChg>
        <pc:grpChg chg="del mod">
          <ac:chgData name="Lucas Jellema" userId="7e183fbb-84e0-44b3-9b03-0792bc8d162b" providerId="ADAL" clId="{30146271-F597-461C-9F94-95265B0A8207}" dt="2020-06-07T10:12:29.136" v="2368" actId="478"/>
          <ac:grpSpMkLst>
            <pc:docMk/>
            <pc:sldMk cId="1376081888" sldId="2956"/>
            <ac:grpSpMk id="27" creationId="{0CBBFA1F-16B9-4963-8BC0-A0522193D2F2}"/>
          </ac:grpSpMkLst>
        </pc:grpChg>
      </pc:sldChg>
      <pc:sldChg chg="addSp delSp modSp add mod ord setBg setClrOvrMap">
        <pc:chgData name="Lucas Jellema" userId="7e183fbb-84e0-44b3-9b03-0792bc8d162b" providerId="ADAL" clId="{30146271-F597-461C-9F94-95265B0A8207}" dt="2020-06-08T05:40:20.724" v="4851" actId="26606"/>
        <pc:sldMkLst>
          <pc:docMk/>
          <pc:sldMk cId="2517273365" sldId="2957"/>
        </pc:sldMkLst>
        <pc:spChg chg="mod">
          <ac:chgData name="Lucas Jellema" userId="7e183fbb-84e0-44b3-9b03-0792bc8d162b" providerId="ADAL" clId="{30146271-F597-461C-9F94-95265B0A8207}" dt="2020-06-08T05:40:20.724" v="4851" actId="26606"/>
          <ac:spMkLst>
            <pc:docMk/>
            <pc:sldMk cId="2517273365" sldId="2957"/>
            <ac:spMk id="2" creationId="{7F88636A-262E-4C59-BF0B-A1E0B5F41186}"/>
          </ac:spMkLst>
        </pc:spChg>
        <pc:spChg chg="mod">
          <ac:chgData name="Lucas Jellema" userId="7e183fbb-84e0-44b3-9b03-0792bc8d162b" providerId="ADAL" clId="{30146271-F597-461C-9F94-95265B0A8207}" dt="2020-06-08T05:40:20.724" v="4851" actId="26606"/>
          <ac:spMkLst>
            <pc:docMk/>
            <pc:sldMk cId="2517273365" sldId="2957"/>
            <ac:spMk id="3" creationId="{BD538BE6-1CBC-482D-B806-FC28A88C59F8}"/>
          </ac:spMkLst>
        </pc:spChg>
        <pc:spChg chg="add del">
          <ac:chgData name="Lucas Jellema" userId="7e183fbb-84e0-44b3-9b03-0792bc8d162b" providerId="ADAL" clId="{30146271-F597-461C-9F94-95265B0A8207}" dt="2020-06-07T14:23:37.741" v="3495" actId="26606"/>
          <ac:spMkLst>
            <pc:docMk/>
            <pc:sldMk cId="2517273365" sldId="2957"/>
            <ac:spMk id="6" creationId="{E862BE82-D00D-42C1-BF16-93AA37870C32}"/>
          </ac:spMkLst>
        </pc:spChg>
        <pc:spChg chg="add">
          <ac:chgData name="Lucas Jellema" userId="7e183fbb-84e0-44b3-9b03-0792bc8d162b" providerId="ADAL" clId="{30146271-F597-461C-9F94-95265B0A8207}" dt="2020-06-08T05:40:20.724" v="4851" actId="26606"/>
          <ac:spMkLst>
            <pc:docMk/>
            <pc:sldMk cId="2517273365" sldId="2957"/>
            <ac:spMk id="7" creationId="{C7FA33FF-088D-4F16-95A2-2C64D353DEA8}"/>
          </ac:spMkLst>
        </pc:spChg>
        <pc:spChg chg="add">
          <ac:chgData name="Lucas Jellema" userId="7e183fbb-84e0-44b3-9b03-0792bc8d162b" providerId="ADAL" clId="{30146271-F597-461C-9F94-95265B0A8207}" dt="2020-06-08T05:40:20.724" v="4851" actId="26606"/>
          <ac:spMkLst>
            <pc:docMk/>
            <pc:sldMk cId="2517273365" sldId="2957"/>
            <ac:spMk id="8" creationId="{A376EFB1-01CF-419F-ABF1-2AF02BBFCBD1}"/>
          </ac:spMkLst>
        </pc:spChg>
        <pc:spChg chg="add del">
          <ac:chgData name="Lucas Jellema" userId="7e183fbb-84e0-44b3-9b03-0792bc8d162b" providerId="ADAL" clId="{30146271-F597-461C-9F94-95265B0A8207}" dt="2020-06-07T14:23:24.767" v="3493" actId="26606"/>
          <ac:spMkLst>
            <pc:docMk/>
            <pc:sldMk cId="2517273365" sldId="2957"/>
            <ac:spMk id="9" creationId="{81AEB8A9-B768-4E30-BA55-D919E6687343}"/>
          </ac:spMkLst>
        </pc:spChg>
        <pc:spChg chg="add del">
          <ac:chgData name="Lucas Jellema" userId="7e183fbb-84e0-44b3-9b03-0792bc8d162b" providerId="ADAL" clId="{30146271-F597-461C-9F94-95265B0A8207}" dt="2020-06-07T14:23:37.741" v="3495" actId="26606"/>
          <ac:spMkLst>
            <pc:docMk/>
            <pc:sldMk cId="2517273365" sldId="2957"/>
            <ac:spMk id="11" creationId="{F6D92C2D-1D3D-4974-918C-06579FB354A9}"/>
          </ac:spMkLst>
        </pc:spChg>
        <pc:spChg chg="add">
          <ac:chgData name="Lucas Jellema" userId="7e183fbb-84e0-44b3-9b03-0792bc8d162b" providerId="ADAL" clId="{30146271-F597-461C-9F94-95265B0A8207}" dt="2020-06-08T05:40:20.724" v="4851" actId="26606"/>
          <ac:spMkLst>
            <pc:docMk/>
            <pc:sldMk cId="2517273365" sldId="2957"/>
            <ac:spMk id="13" creationId="{FF9DEA15-78BD-4750-AA18-B9F28A6D5AB8}"/>
          </ac:spMkLst>
        </pc:spChg>
        <pc:picChg chg="add mod">
          <ac:chgData name="Lucas Jellema" userId="7e183fbb-84e0-44b3-9b03-0792bc8d162b" providerId="ADAL" clId="{30146271-F597-461C-9F94-95265B0A8207}" dt="2020-06-08T05:40:20.724" v="4851" actId="26606"/>
          <ac:picMkLst>
            <pc:docMk/>
            <pc:sldMk cId="2517273365" sldId="2957"/>
            <ac:picMk id="4" creationId="{843339FA-1F60-4F76-995C-F6A9E8B5314F}"/>
          </ac:picMkLst>
        </pc:picChg>
      </pc:sldChg>
      <pc:sldChg chg="addSp delSp modSp add">
        <pc:chgData name="Lucas Jellema" userId="7e183fbb-84e0-44b3-9b03-0792bc8d162b" providerId="ADAL" clId="{30146271-F597-461C-9F94-95265B0A8207}" dt="2020-06-08T05:44:58.754" v="4930" actId="27636"/>
        <pc:sldMkLst>
          <pc:docMk/>
          <pc:sldMk cId="2888471079" sldId="2958"/>
        </pc:sldMkLst>
        <pc:spChg chg="mod">
          <ac:chgData name="Lucas Jellema" userId="7e183fbb-84e0-44b3-9b03-0792bc8d162b" providerId="ADAL" clId="{30146271-F597-461C-9F94-95265B0A8207}" dt="2020-06-07T14:42:05.936" v="3955" actId="20577"/>
          <ac:spMkLst>
            <pc:docMk/>
            <pc:sldMk cId="2888471079" sldId="2958"/>
            <ac:spMk id="2" creationId="{6210E075-1ABE-4EFA-BEF3-D9D79FCE6A8A}"/>
          </ac:spMkLst>
        </pc:spChg>
        <pc:spChg chg="mod">
          <ac:chgData name="Lucas Jellema" userId="7e183fbb-84e0-44b3-9b03-0792bc8d162b" providerId="ADAL" clId="{30146271-F597-461C-9F94-95265B0A8207}" dt="2020-06-08T05:44:58.754" v="4930" actId="27636"/>
          <ac:spMkLst>
            <pc:docMk/>
            <pc:sldMk cId="2888471079" sldId="2958"/>
            <ac:spMk id="3" creationId="{9E85DBFF-13EC-4137-8664-7294E33E30A3}"/>
          </ac:spMkLst>
        </pc:spChg>
        <pc:spChg chg="add mod">
          <ac:chgData name="Lucas Jellema" userId="7e183fbb-84e0-44b3-9b03-0792bc8d162b" providerId="ADAL" clId="{30146271-F597-461C-9F94-95265B0A8207}" dt="2020-06-07T14:42:15.814" v="3958" actId="1076"/>
          <ac:spMkLst>
            <pc:docMk/>
            <pc:sldMk cId="2888471079" sldId="2958"/>
            <ac:spMk id="9" creationId="{3A417586-B7B4-4195-8257-261A27A1C169}"/>
          </ac:spMkLst>
        </pc:spChg>
        <pc:spChg chg="add mod">
          <ac:chgData name="Lucas Jellema" userId="7e183fbb-84e0-44b3-9b03-0792bc8d162b" providerId="ADAL" clId="{30146271-F597-461C-9F94-95265B0A8207}" dt="2020-06-07T14:42:15.814" v="3958" actId="1076"/>
          <ac:spMkLst>
            <pc:docMk/>
            <pc:sldMk cId="2888471079" sldId="2958"/>
            <ac:spMk id="14" creationId="{CE62A4FE-479A-4FC5-823A-265FEDFC5610}"/>
          </ac:spMkLst>
        </pc:spChg>
        <pc:spChg chg="add mod">
          <ac:chgData name="Lucas Jellema" userId="7e183fbb-84e0-44b3-9b03-0792bc8d162b" providerId="ADAL" clId="{30146271-F597-461C-9F94-95265B0A8207}" dt="2020-06-07T14:42:15.814" v="3958" actId="1076"/>
          <ac:spMkLst>
            <pc:docMk/>
            <pc:sldMk cId="2888471079" sldId="2958"/>
            <ac:spMk id="19" creationId="{EDACF9D9-9BC9-490F-B4F4-EE244CD3502F}"/>
          </ac:spMkLst>
        </pc:spChg>
        <pc:spChg chg="add mod">
          <ac:chgData name="Lucas Jellema" userId="7e183fbb-84e0-44b3-9b03-0792bc8d162b" providerId="ADAL" clId="{30146271-F597-461C-9F94-95265B0A8207}" dt="2020-06-07T14:42:15.814" v="3958" actId="1076"/>
          <ac:spMkLst>
            <pc:docMk/>
            <pc:sldMk cId="2888471079" sldId="2958"/>
            <ac:spMk id="24" creationId="{4D948F3B-FC46-4AB0-BE69-1DAE4D53972A}"/>
          </ac:spMkLst>
        </pc:spChg>
        <pc:grpChg chg="add mod">
          <ac:chgData name="Lucas Jellema" userId="7e183fbb-84e0-44b3-9b03-0792bc8d162b" providerId="ADAL" clId="{30146271-F597-461C-9F94-95265B0A8207}" dt="2020-06-07T14:42:15.814" v="3958" actId="1076"/>
          <ac:grpSpMkLst>
            <pc:docMk/>
            <pc:sldMk cId="2888471079" sldId="2958"/>
            <ac:grpSpMk id="5" creationId="{7E65E229-FEAC-4036-B33D-AF5F627821C1}"/>
          </ac:grpSpMkLst>
        </pc:grpChg>
        <pc:grpChg chg="add mod">
          <ac:chgData name="Lucas Jellema" userId="7e183fbb-84e0-44b3-9b03-0792bc8d162b" providerId="ADAL" clId="{30146271-F597-461C-9F94-95265B0A8207}" dt="2020-06-07T14:42:15.814" v="3958" actId="1076"/>
          <ac:grpSpMkLst>
            <pc:docMk/>
            <pc:sldMk cId="2888471079" sldId="2958"/>
            <ac:grpSpMk id="10" creationId="{3037DA82-8EE8-4794-9E32-468D24DD7B86}"/>
          </ac:grpSpMkLst>
        </pc:grpChg>
        <pc:grpChg chg="add mod">
          <ac:chgData name="Lucas Jellema" userId="7e183fbb-84e0-44b3-9b03-0792bc8d162b" providerId="ADAL" clId="{30146271-F597-461C-9F94-95265B0A8207}" dt="2020-06-07T14:42:15.814" v="3958" actId="1076"/>
          <ac:grpSpMkLst>
            <pc:docMk/>
            <pc:sldMk cId="2888471079" sldId="2958"/>
            <ac:grpSpMk id="15" creationId="{74D8F870-7A73-430F-9709-19915CBD7922}"/>
          </ac:grpSpMkLst>
        </pc:grpChg>
        <pc:grpChg chg="add mod">
          <ac:chgData name="Lucas Jellema" userId="7e183fbb-84e0-44b3-9b03-0792bc8d162b" providerId="ADAL" clId="{30146271-F597-461C-9F94-95265B0A8207}" dt="2020-06-07T14:42:15.814" v="3958" actId="1076"/>
          <ac:grpSpMkLst>
            <pc:docMk/>
            <pc:sldMk cId="2888471079" sldId="2958"/>
            <ac:grpSpMk id="20" creationId="{C87650F0-59F2-4D76-8B38-9B1AED7BD1FB}"/>
          </ac:grpSpMkLst>
        </pc:grpChg>
        <pc:picChg chg="add mod">
          <ac:chgData name="Lucas Jellema" userId="7e183fbb-84e0-44b3-9b03-0792bc8d162b" providerId="ADAL" clId="{30146271-F597-461C-9F94-95265B0A8207}" dt="2020-06-07T14:51:02.597" v="4316" actId="1076"/>
          <ac:picMkLst>
            <pc:docMk/>
            <pc:sldMk cId="2888471079" sldId="2958"/>
            <ac:picMk id="25" creationId="{C7CDCE97-3818-4BF2-9595-6F69177C08D8}"/>
          </ac:picMkLst>
        </pc:picChg>
        <pc:picChg chg="add del mod">
          <ac:chgData name="Lucas Jellema" userId="7e183fbb-84e0-44b3-9b03-0792bc8d162b" providerId="ADAL" clId="{30146271-F597-461C-9F94-95265B0A8207}" dt="2020-06-07T14:42:07.731" v="3956" actId="478"/>
          <ac:picMkLst>
            <pc:docMk/>
            <pc:sldMk cId="2888471079" sldId="2958"/>
            <ac:picMk id="2050" creationId="{22F13A03-0EFA-4E58-870B-89119B5A9C8A}"/>
          </ac:picMkLst>
        </pc:picChg>
      </pc:sldChg>
      <pc:sldChg chg="addSp delSp modSp add">
        <pc:chgData name="Lucas Jellema" userId="7e183fbb-84e0-44b3-9b03-0792bc8d162b" providerId="ADAL" clId="{30146271-F597-461C-9F94-95265B0A8207}" dt="2020-06-08T05:45:23.532" v="4939" actId="20577"/>
        <pc:sldMkLst>
          <pc:docMk/>
          <pc:sldMk cId="1275285963" sldId="2959"/>
        </pc:sldMkLst>
        <pc:spChg chg="mod">
          <ac:chgData name="Lucas Jellema" userId="7e183fbb-84e0-44b3-9b03-0792bc8d162b" providerId="ADAL" clId="{30146271-F597-461C-9F94-95265B0A8207}" dt="2020-06-07T14:38:51.293" v="3674" actId="20577"/>
          <ac:spMkLst>
            <pc:docMk/>
            <pc:sldMk cId="1275285963" sldId="2959"/>
            <ac:spMk id="2" creationId="{DFE73B6E-BB8B-454E-8EB3-B107435670CC}"/>
          </ac:spMkLst>
        </pc:spChg>
        <pc:spChg chg="mod">
          <ac:chgData name="Lucas Jellema" userId="7e183fbb-84e0-44b3-9b03-0792bc8d162b" providerId="ADAL" clId="{30146271-F597-461C-9F94-95265B0A8207}" dt="2020-06-08T05:45:23.532" v="4939" actId="20577"/>
          <ac:spMkLst>
            <pc:docMk/>
            <pc:sldMk cId="1275285963" sldId="2959"/>
            <ac:spMk id="3" creationId="{417DCB74-4382-4235-BEBD-0B9CBA4A848A}"/>
          </ac:spMkLst>
        </pc:spChg>
        <pc:spChg chg="add del">
          <ac:chgData name="Lucas Jellema" userId="7e183fbb-84e0-44b3-9b03-0792bc8d162b" providerId="ADAL" clId="{30146271-F597-461C-9F94-95265B0A8207}" dt="2020-06-07T14:38:02.585" v="3588" actId="478"/>
          <ac:spMkLst>
            <pc:docMk/>
            <pc:sldMk cId="1275285963" sldId="2959"/>
            <ac:spMk id="4" creationId="{2310883D-A188-4CE2-8361-CC494F79D59A}"/>
          </ac:spMkLst>
        </pc:spChg>
        <pc:spChg chg="add mod">
          <ac:chgData name="Lucas Jellema" userId="7e183fbb-84e0-44b3-9b03-0792bc8d162b" providerId="ADAL" clId="{30146271-F597-461C-9F94-95265B0A8207}" dt="2020-06-07T14:38:12.835" v="3589" actId="1076"/>
          <ac:spMkLst>
            <pc:docMk/>
            <pc:sldMk cId="1275285963" sldId="2959"/>
            <ac:spMk id="16" creationId="{F07A8AC5-CA4C-4095-BE72-9C1AFE06F4E5}"/>
          </ac:spMkLst>
        </pc:spChg>
        <pc:spChg chg="add mod">
          <ac:chgData name="Lucas Jellema" userId="7e183fbb-84e0-44b3-9b03-0792bc8d162b" providerId="ADAL" clId="{30146271-F597-461C-9F94-95265B0A8207}" dt="2020-06-07T14:38:12.835" v="3589" actId="1076"/>
          <ac:spMkLst>
            <pc:docMk/>
            <pc:sldMk cId="1275285963" sldId="2959"/>
            <ac:spMk id="21" creationId="{5ED96112-1C1A-4885-8FCC-DCBF85F59708}"/>
          </ac:spMkLst>
        </pc:spChg>
        <pc:spChg chg="add mod">
          <ac:chgData name="Lucas Jellema" userId="7e183fbb-84e0-44b3-9b03-0792bc8d162b" providerId="ADAL" clId="{30146271-F597-461C-9F94-95265B0A8207}" dt="2020-06-07T14:38:12.835" v="3589" actId="1076"/>
          <ac:spMkLst>
            <pc:docMk/>
            <pc:sldMk cId="1275285963" sldId="2959"/>
            <ac:spMk id="26" creationId="{C60C1EA7-E439-43AF-8A38-ECC46D6D8513}"/>
          </ac:spMkLst>
        </pc:spChg>
        <pc:spChg chg="add mod">
          <ac:chgData name="Lucas Jellema" userId="7e183fbb-84e0-44b3-9b03-0792bc8d162b" providerId="ADAL" clId="{30146271-F597-461C-9F94-95265B0A8207}" dt="2020-06-07T14:38:12.835" v="3589" actId="1076"/>
          <ac:spMkLst>
            <pc:docMk/>
            <pc:sldMk cId="1275285963" sldId="2959"/>
            <ac:spMk id="27" creationId="{08650998-CFB2-4868-ADCD-53898A6C2FF8}"/>
          </ac:spMkLst>
        </pc:spChg>
        <pc:spChg chg="add mod">
          <ac:chgData name="Lucas Jellema" userId="7e183fbb-84e0-44b3-9b03-0792bc8d162b" providerId="ADAL" clId="{30146271-F597-461C-9F94-95265B0A8207}" dt="2020-06-07T14:38:12.835" v="3589" actId="1076"/>
          <ac:spMkLst>
            <pc:docMk/>
            <pc:sldMk cId="1275285963" sldId="2959"/>
            <ac:spMk id="28" creationId="{B6EC8DD3-AE0D-4CE0-BD2D-20D3E1646855}"/>
          </ac:spMkLst>
        </pc:spChg>
        <pc:spChg chg="add mod">
          <ac:chgData name="Lucas Jellema" userId="7e183fbb-84e0-44b3-9b03-0792bc8d162b" providerId="ADAL" clId="{30146271-F597-461C-9F94-95265B0A8207}" dt="2020-06-07T14:38:12.835" v="3589" actId="1076"/>
          <ac:spMkLst>
            <pc:docMk/>
            <pc:sldMk cId="1275285963" sldId="2959"/>
            <ac:spMk id="29" creationId="{BA742984-2CA9-47A5-917E-15B4D5F074F5}"/>
          </ac:spMkLst>
        </pc:spChg>
        <pc:grpChg chg="add mod">
          <ac:chgData name="Lucas Jellema" userId="7e183fbb-84e0-44b3-9b03-0792bc8d162b" providerId="ADAL" clId="{30146271-F597-461C-9F94-95265B0A8207}" dt="2020-06-07T14:38:12.835" v="3589" actId="1076"/>
          <ac:grpSpMkLst>
            <pc:docMk/>
            <pc:sldMk cId="1275285963" sldId="2959"/>
            <ac:grpSpMk id="5" creationId="{3D00A990-CED1-4323-BBC4-17C988D07E5A}"/>
          </ac:grpSpMkLst>
        </pc:grpChg>
        <pc:grpChg chg="add mod">
          <ac:chgData name="Lucas Jellema" userId="7e183fbb-84e0-44b3-9b03-0792bc8d162b" providerId="ADAL" clId="{30146271-F597-461C-9F94-95265B0A8207}" dt="2020-06-07T14:38:12.835" v="3589" actId="1076"/>
          <ac:grpSpMkLst>
            <pc:docMk/>
            <pc:sldMk cId="1275285963" sldId="2959"/>
            <ac:grpSpMk id="12" creationId="{8D92C0DF-C036-43FD-BD38-94D7EF010017}"/>
          </ac:grpSpMkLst>
        </pc:grpChg>
        <pc:grpChg chg="add mod">
          <ac:chgData name="Lucas Jellema" userId="7e183fbb-84e0-44b3-9b03-0792bc8d162b" providerId="ADAL" clId="{30146271-F597-461C-9F94-95265B0A8207}" dt="2020-06-07T14:38:12.835" v="3589" actId="1076"/>
          <ac:grpSpMkLst>
            <pc:docMk/>
            <pc:sldMk cId="1275285963" sldId="2959"/>
            <ac:grpSpMk id="17" creationId="{C142276B-5B00-43C4-8F92-6CD95E79EB77}"/>
          </ac:grpSpMkLst>
        </pc:grpChg>
        <pc:grpChg chg="add mod">
          <ac:chgData name="Lucas Jellema" userId="7e183fbb-84e0-44b3-9b03-0792bc8d162b" providerId="ADAL" clId="{30146271-F597-461C-9F94-95265B0A8207}" dt="2020-06-07T14:38:12.835" v="3589" actId="1076"/>
          <ac:grpSpMkLst>
            <pc:docMk/>
            <pc:sldMk cId="1275285963" sldId="2959"/>
            <ac:grpSpMk id="22" creationId="{7751C325-1B5F-429B-A6CF-C533ED803C3E}"/>
          </ac:grpSpMkLst>
        </pc:grpChg>
        <pc:picChg chg="add del">
          <ac:chgData name="Lucas Jellema" userId="7e183fbb-84e0-44b3-9b03-0792bc8d162b" providerId="ADAL" clId="{30146271-F597-461C-9F94-95265B0A8207}" dt="2020-06-07T14:38:02.585" v="3588" actId="478"/>
          <ac:picMkLst>
            <pc:docMk/>
            <pc:sldMk cId="1275285963" sldId="2959"/>
            <ac:picMk id="30" creationId="{8D52CC9F-B434-4B21-A0E1-7A7D54E4442F}"/>
          </ac:picMkLst>
        </pc:picChg>
        <pc:picChg chg="add mod">
          <ac:chgData name="Lucas Jellema" userId="7e183fbb-84e0-44b3-9b03-0792bc8d162b" providerId="ADAL" clId="{30146271-F597-461C-9F94-95265B0A8207}" dt="2020-06-07T14:41:31.593" v="3918" actId="1076"/>
          <ac:picMkLst>
            <pc:docMk/>
            <pc:sldMk cId="1275285963" sldId="2959"/>
            <ac:picMk id="31" creationId="{06A1D019-4CD9-4731-B242-3486BB86F098}"/>
          </ac:picMkLst>
        </pc:picChg>
      </pc:sldChg>
      <pc:sldChg chg="addSp delSp modSp add mod setBg">
        <pc:chgData name="Lucas Jellema" userId="7e183fbb-84e0-44b3-9b03-0792bc8d162b" providerId="ADAL" clId="{30146271-F597-461C-9F94-95265B0A8207}" dt="2020-06-08T05:46:51.214" v="4954" actId="14100"/>
        <pc:sldMkLst>
          <pc:docMk/>
          <pc:sldMk cId="3603359971" sldId="2960"/>
        </pc:sldMkLst>
        <pc:spChg chg="mod">
          <ac:chgData name="Lucas Jellema" userId="7e183fbb-84e0-44b3-9b03-0792bc8d162b" providerId="ADAL" clId="{30146271-F597-461C-9F94-95265B0A8207}" dt="2020-06-08T05:45:54.961" v="4940" actId="26606"/>
          <ac:spMkLst>
            <pc:docMk/>
            <pc:sldMk cId="3603359971" sldId="2960"/>
            <ac:spMk id="2" creationId="{99624E36-1682-4DF0-9EFB-02026E7736F0}"/>
          </ac:spMkLst>
        </pc:spChg>
        <pc:spChg chg="mod">
          <ac:chgData name="Lucas Jellema" userId="7e183fbb-84e0-44b3-9b03-0792bc8d162b" providerId="ADAL" clId="{30146271-F597-461C-9F94-95265B0A8207}" dt="2020-06-08T05:45:54.961" v="4940" actId="26606"/>
          <ac:spMkLst>
            <pc:docMk/>
            <pc:sldMk cId="3603359971" sldId="2960"/>
            <ac:spMk id="3" creationId="{B3AB945C-597B-4509-9425-1A5C51E2A57F}"/>
          </ac:spMkLst>
        </pc:spChg>
        <pc:spChg chg="add del mod">
          <ac:chgData name="Lucas Jellema" userId="7e183fbb-84e0-44b3-9b03-0792bc8d162b" providerId="ADAL" clId="{30146271-F597-461C-9F94-95265B0A8207}" dt="2020-06-08T05:46:00.418" v="4942" actId="478"/>
          <ac:spMkLst>
            <pc:docMk/>
            <pc:sldMk cId="3603359971" sldId="2960"/>
            <ac:spMk id="4" creationId="{45A57376-27B4-4D19-BD18-806752B47897}"/>
          </ac:spMkLst>
        </pc:spChg>
        <pc:spChg chg="add mod">
          <ac:chgData name="Lucas Jellema" userId="7e183fbb-84e0-44b3-9b03-0792bc8d162b" providerId="ADAL" clId="{30146271-F597-461C-9F94-95265B0A8207}" dt="2020-06-08T05:46:51.214" v="4954" actId="14100"/>
          <ac:spMkLst>
            <pc:docMk/>
            <pc:sldMk cId="3603359971" sldId="2960"/>
            <ac:spMk id="5" creationId="{D294A454-87E8-46FD-B05D-507C3F5BA55A}"/>
          </ac:spMkLst>
        </pc:spChg>
        <pc:spChg chg="add">
          <ac:chgData name="Lucas Jellema" userId="7e183fbb-84e0-44b3-9b03-0792bc8d162b" providerId="ADAL" clId="{30146271-F597-461C-9F94-95265B0A8207}" dt="2020-06-08T05:45:54.961" v="4940" actId="26606"/>
          <ac:spMkLst>
            <pc:docMk/>
            <pc:sldMk cId="3603359971" sldId="2960"/>
            <ac:spMk id="9" creationId="{42285737-90EE-47DC-AC80-8AE156B11969}"/>
          </ac:spMkLst>
        </pc:spChg>
        <pc:spChg chg="add mod">
          <ac:chgData name="Lucas Jellema" userId="7e183fbb-84e0-44b3-9b03-0792bc8d162b" providerId="ADAL" clId="{30146271-F597-461C-9F94-95265B0A8207}" dt="2020-06-08T05:46:29.570" v="4949" actId="1076"/>
          <ac:spMkLst>
            <pc:docMk/>
            <pc:sldMk cId="3603359971" sldId="2960"/>
            <ac:spMk id="18" creationId="{CCE38234-2906-482E-867F-761127F7320B}"/>
          </ac:spMkLst>
        </pc:spChg>
        <pc:grpChg chg="add">
          <ac:chgData name="Lucas Jellema" userId="7e183fbb-84e0-44b3-9b03-0792bc8d162b" providerId="ADAL" clId="{30146271-F597-461C-9F94-95265B0A8207}" dt="2020-06-08T05:45:54.961" v="4940" actId="26606"/>
          <ac:grpSpMkLst>
            <pc:docMk/>
            <pc:sldMk cId="3603359971" sldId="2960"/>
            <ac:grpSpMk id="11" creationId="{B57BDC17-F1B3-455F-BBF1-680AA1F25C06}"/>
          </ac:grpSpMkLst>
        </pc:grpChg>
      </pc:sldChg>
      <pc:sldChg chg="modSp add del">
        <pc:chgData name="Lucas Jellema" userId="7e183fbb-84e0-44b3-9b03-0792bc8d162b" providerId="ADAL" clId="{30146271-F597-461C-9F94-95265B0A8207}" dt="2020-06-07T14:51:18.179" v="4317" actId="2696"/>
        <pc:sldMkLst>
          <pc:docMk/>
          <pc:sldMk cId="1789673862" sldId="2961"/>
        </pc:sldMkLst>
        <pc:spChg chg="mod">
          <ac:chgData name="Lucas Jellema" userId="7e183fbb-84e0-44b3-9b03-0792bc8d162b" providerId="ADAL" clId="{30146271-F597-461C-9F94-95265B0A8207}" dt="2020-06-07T13:53:09.714" v="3125" actId="20577"/>
          <ac:spMkLst>
            <pc:docMk/>
            <pc:sldMk cId="1789673862" sldId="2961"/>
            <ac:spMk id="2" creationId="{FBB83849-E549-4156-8725-E6FCB07CB5F4}"/>
          </ac:spMkLst>
        </pc:spChg>
      </pc:sldChg>
      <pc:sldChg chg="addSp modSp add mod setBg setClrOvrMap">
        <pc:chgData name="Lucas Jellema" userId="7e183fbb-84e0-44b3-9b03-0792bc8d162b" providerId="ADAL" clId="{30146271-F597-461C-9F94-95265B0A8207}" dt="2020-06-08T06:04:43.485" v="5270" actId="20577"/>
        <pc:sldMkLst>
          <pc:docMk/>
          <pc:sldMk cId="4224036341" sldId="2961"/>
        </pc:sldMkLst>
        <pc:spChg chg="mod">
          <ac:chgData name="Lucas Jellema" userId="7e183fbb-84e0-44b3-9b03-0792bc8d162b" providerId="ADAL" clId="{30146271-F597-461C-9F94-95265B0A8207}" dt="2020-06-08T05:50:04.517" v="5127" actId="26606"/>
          <ac:spMkLst>
            <pc:docMk/>
            <pc:sldMk cId="4224036341" sldId="2961"/>
            <ac:spMk id="2" creationId="{C985AA5B-6EC4-44B6-9B02-9C38776D58DB}"/>
          </ac:spMkLst>
        </pc:spChg>
        <pc:spChg chg="mod">
          <ac:chgData name="Lucas Jellema" userId="7e183fbb-84e0-44b3-9b03-0792bc8d162b" providerId="ADAL" clId="{30146271-F597-461C-9F94-95265B0A8207}" dt="2020-06-08T06:04:43.485" v="5270" actId="20577"/>
          <ac:spMkLst>
            <pc:docMk/>
            <pc:sldMk cId="4224036341" sldId="2961"/>
            <ac:spMk id="3" creationId="{8B003963-D5F6-48F4-8C40-3997311D42C9}"/>
          </ac:spMkLst>
        </pc:spChg>
        <pc:spChg chg="add">
          <ac:chgData name="Lucas Jellema" userId="7e183fbb-84e0-44b3-9b03-0792bc8d162b" providerId="ADAL" clId="{30146271-F597-461C-9F94-95265B0A8207}" dt="2020-06-08T05:50:04.517" v="5127" actId="26606"/>
          <ac:spMkLst>
            <pc:docMk/>
            <pc:sldMk cId="4224036341" sldId="2961"/>
            <ac:spMk id="9" creationId="{68A4132F-DEC6-4332-A00C-A11AD4519B6C}"/>
          </ac:spMkLst>
        </pc:spChg>
        <pc:spChg chg="add">
          <ac:chgData name="Lucas Jellema" userId="7e183fbb-84e0-44b3-9b03-0792bc8d162b" providerId="ADAL" clId="{30146271-F597-461C-9F94-95265B0A8207}" dt="2020-06-08T05:50:04.517" v="5127" actId="26606"/>
          <ac:spMkLst>
            <pc:docMk/>
            <pc:sldMk cId="4224036341" sldId="2961"/>
            <ac:spMk id="11" creationId="{64965EAE-E41A-435F-B993-07E824B6C977}"/>
          </ac:spMkLst>
        </pc:spChg>
        <pc:spChg chg="add">
          <ac:chgData name="Lucas Jellema" userId="7e183fbb-84e0-44b3-9b03-0792bc8d162b" providerId="ADAL" clId="{30146271-F597-461C-9F94-95265B0A8207}" dt="2020-06-08T05:50:04.517" v="5127" actId="26606"/>
          <ac:spMkLst>
            <pc:docMk/>
            <pc:sldMk cId="4224036341" sldId="2961"/>
            <ac:spMk id="13" creationId="{152F8994-E6D4-4311-9548-C3607BC43645}"/>
          </ac:spMkLst>
        </pc:spChg>
        <pc:picChg chg="add mod ord">
          <ac:chgData name="Lucas Jellema" userId="7e183fbb-84e0-44b3-9b03-0792bc8d162b" providerId="ADAL" clId="{30146271-F597-461C-9F94-95265B0A8207}" dt="2020-06-08T05:51:05.286" v="5149"/>
          <ac:picMkLst>
            <pc:docMk/>
            <pc:sldMk cId="4224036341" sldId="2961"/>
            <ac:picMk id="4" creationId="{3411CD32-13A5-4F5A-B525-C1E86C5D8384}"/>
          </ac:picMkLst>
        </pc:picChg>
      </pc:sldChg>
      <pc:sldChg chg="addSp delSp modSp add del ord modAnim">
        <pc:chgData name="Lucas Jellema" userId="7e183fbb-84e0-44b3-9b03-0792bc8d162b" providerId="ADAL" clId="{30146271-F597-461C-9F94-95265B0A8207}" dt="2020-06-08T05:59:26.775" v="5225" actId="20577"/>
        <pc:sldMkLst>
          <pc:docMk/>
          <pc:sldMk cId="47809880" sldId="2962"/>
        </pc:sldMkLst>
        <pc:spChg chg="mod">
          <ac:chgData name="Lucas Jellema" userId="7e183fbb-84e0-44b3-9b03-0792bc8d162b" providerId="ADAL" clId="{30146271-F597-461C-9F94-95265B0A8207}" dt="2020-06-08T05:59:26.775" v="5225" actId="20577"/>
          <ac:spMkLst>
            <pc:docMk/>
            <pc:sldMk cId="47809880" sldId="2962"/>
            <ac:spMk id="2" creationId="{F3F3DCD1-9806-4899-A5E6-457A7F1FCDB7}"/>
          </ac:spMkLst>
        </pc:spChg>
        <pc:spChg chg="mod">
          <ac:chgData name="Lucas Jellema" userId="7e183fbb-84e0-44b3-9b03-0792bc8d162b" providerId="ADAL" clId="{30146271-F597-461C-9F94-95265B0A8207}" dt="2020-06-08T05:59:00.685" v="5202" actId="6549"/>
          <ac:spMkLst>
            <pc:docMk/>
            <pc:sldMk cId="47809880" sldId="2962"/>
            <ac:spMk id="3" creationId="{54FD6D42-B074-4543-93C7-13E734E45987}"/>
          </ac:spMkLst>
        </pc:spChg>
        <pc:spChg chg="add mod">
          <ac:chgData name="Lucas Jellema" userId="7e183fbb-84e0-44b3-9b03-0792bc8d162b" providerId="ADAL" clId="{30146271-F597-461C-9F94-95265B0A8207}" dt="2020-06-08T05:59:08.395" v="5203" actId="1076"/>
          <ac:spMkLst>
            <pc:docMk/>
            <pc:sldMk cId="47809880" sldId="2962"/>
            <ac:spMk id="8" creationId="{2D93FFA0-3EE1-458E-84AB-1B4AF835488B}"/>
          </ac:spMkLst>
        </pc:spChg>
        <pc:spChg chg="add mod">
          <ac:chgData name="Lucas Jellema" userId="7e183fbb-84e0-44b3-9b03-0792bc8d162b" providerId="ADAL" clId="{30146271-F597-461C-9F94-95265B0A8207}" dt="2020-06-08T05:59:08.395" v="5203" actId="1076"/>
          <ac:spMkLst>
            <pc:docMk/>
            <pc:sldMk cId="47809880" sldId="2962"/>
            <ac:spMk id="9" creationId="{5C9E9730-F6B1-48B3-97FD-80F5B6F32177}"/>
          </ac:spMkLst>
        </pc:spChg>
        <pc:spChg chg="add mod">
          <ac:chgData name="Lucas Jellema" userId="7e183fbb-84e0-44b3-9b03-0792bc8d162b" providerId="ADAL" clId="{30146271-F597-461C-9F94-95265B0A8207}" dt="2020-06-08T05:59:18.059" v="5204" actId="207"/>
          <ac:spMkLst>
            <pc:docMk/>
            <pc:sldMk cId="47809880" sldId="2962"/>
            <ac:spMk id="10" creationId="{0EEFEC2E-435B-495E-B038-315F7C7C03A5}"/>
          </ac:spMkLst>
        </pc:spChg>
        <pc:spChg chg="add mod">
          <ac:chgData name="Lucas Jellema" userId="7e183fbb-84e0-44b3-9b03-0792bc8d162b" providerId="ADAL" clId="{30146271-F597-461C-9F94-95265B0A8207}" dt="2020-06-08T05:59:08.395" v="5203" actId="1076"/>
          <ac:spMkLst>
            <pc:docMk/>
            <pc:sldMk cId="47809880" sldId="2962"/>
            <ac:spMk id="11" creationId="{F5A711C6-6812-4EF0-94F4-D4089104184C}"/>
          </ac:spMkLst>
        </pc:spChg>
        <pc:spChg chg="add mod">
          <ac:chgData name="Lucas Jellema" userId="7e183fbb-84e0-44b3-9b03-0792bc8d162b" providerId="ADAL" clId="{30146271-F597-461C-9F94-95265B0A8207}" dt="2020-06-08T05:59:08.395" v="5203" actId="1076"/>
          <ac:spMkLst>
            <pc:docMk/>
            <pc:sldMk cId="47809880" sldId="2962"/>
            <ac:spMk id="12" creationId="{C463EB1B-6859-4BAE-9C48-7E0969F9A8A9}"/>
          </ac:spMkLst>
        </pc:spChg>
        <pc:spChg chg="add mod">
          <ac:chgData name="Lucas Jellema" userId="7e183fbb-84e0-44b3-9b03-0792bc8d162b" providerId="ADAL" clId="{30146271-F597-461C-9F94-95265B0A8207}" dt="2020-06-08T05:59:08.395" v="5203" actId="1076"/>
          <ac:spMkLst>
            <pc:docMk/>
            <pc:sldMk cId="47809880" sldId="2962"/>
            <ac:spMk id="13" creationId="{F740D024-3FBD-452E-BB56-9A5A1B0A6D98}"/>
          </ac:spMkLst>
        </pc:spChg>
        <pc:spChg chg="add mod">
          <ac:chgData name="Lucas Jellema" userId="7e183fbb-84e0-44b3-9b03-0792bc8d162b" providerId="ADAL" clId="{30146271-F597-461C-9F94-95265B0A8207}" dt="2020-06-08T05:59:08.395" v="5203" actId="1076"/>
          <ac:spMkLst>
            <pc:docMk/>
            <pc:sldMk cId="47809880" sldId="2962"/>
            <ac:spMk id="14" creationId="{CB689258-667A-436C-B03A-407D736C2041}"/>
          </ac:spMkLst>
        </pc:spChg>
        <pc:spChg chg="add mod">
          <ac:chgData name="Lucas Jellema" userId="7e183fbb-84e0-44b3-9b03-0792bc8d162b" providerId="ADAL" clId="{30146271-F597-461C-9F94-95265B0A8207}" dt="2020-06-08T05:59:08.395" v="5203" actId="1076"/>
          <ac:spMkLst>
            <pc:docMk/>
            <pc:sldMk cId="47809880" sldId="2962"/>
            <ac:spMk id="15" creationId="{DEE4749D-0FCA-4010-BE82-B1671A033816}"/>
          </ac:spMkLst>
        </pc:spChg>
        <pc:spChg chg="add mod">
          <ac:chgData name="Lucas Jellema" userId="7e183fbb-84e0-44b3-9b03-0792bc8d162b" providerId="ADAL" clId="{30146271-F597-461C-9F94-95265B0A8207}" dt="2020-06-08T05:59:08.395" v="5203" actId="1076"/>
          <ac:spMkLst>
            <pc:docMk/>
            <pc:sldMk cId="47809880" sldId="2962"/>
            <ac:spMk id="16" creationId="{7F1A67B1-897A-4C7D-99BC-5C1C12F8868D}"/>
          </ac:spMkLst>
        </pc:spChg>
        <pc:spChg chg="add mod">
          <ac:chgData name="Lucas Jellema" userId="7e183fbb-84e0-44b3-9b03-0792bc8d162b" providerId="ADAL" clId="{30146271-F597-461C-9F94-95265B0A8207}" dt="2020-06-08T05:59:08.395" v="5203" actId="1076"/>
          <ac:spMkLst>
            <pc:docMk/>
            <pc:sldMk cId="47809880" sldId="2962"/>
            <ac:spMk id="17" creationId="{FA94A7CD-64E4-4807-92AA-F5D60416AC26}"/>
          </ac:spMkLst>
        </pc:spChg>
        <pc:spChg chg="add mod">
          <ac:chgData name="Lucas Jellema" userId="7e183fbb-84e0-44b3-9b03-0792bc8d162b" providerId="ADAL" clId="{30146271-F597-461C-9F94-95265B0A8207}" dt="2020-06-08T05:59:08.395" v="5203" actId="1076"/>
          <ac:spMkLst>
            <pc:docMk/>
            <pc:sldMk cId="47809880" sldId="2962"/>
            <ac:spMk id="18" creationId="{346CCD7E-4CE6-43FA-AF6F-0CB1485AC779}"/>
          </ac:spMkLst>
        </pc:spChg>
        <pc:spChg chg="add mod">
          <ac:chgData name="Lucas Jellema" userId="7e183fbb-84e0-44b3-9b03-0792bc8d162b" providerId="ADAL" clId="{30146271-F597-461C-9F94-95265B0A8207}" dt="2020-06-08T05:59:08.395" v="5203" actId="1076"/>
          <ac:spMkLst>
            <pc:docMk/>
            <pc:sldMk cId="47809880" sldId="2962"/>
            <ac:spMk id="19" creationId="{D757A3F2-9B17-43F4-849A-572A58CC92C6}"/>
          </ac:spMkLst>
        </pc:spChg>
        <pc:spChg chg="add mod">
          <ac:chgData name="Lucas Jellema" userId="7e183fbb-84e0-44b3-9b03-0792bc8d162b" providerId="ADAL" clId="{30146271-F597-461C-9F94-95265B0A8207}" dt="2020-06-08T05:59:08.395" v="5203" actId="1076"/>
          <ac:spMkLst>
            <pc:docMk/>
            <pc:sldMk cId="47809880" sldId="2962"/>
            <ac:spMk id="20" creationId="{F8F68ED5-6A3F-4733-80D2-2E6057FCCFB8}"/>
          </ac:spMkLst>
        </pc:spChg>
        <pc:spChg chg="add mod">
          <ac:chgData name="Lucas Jellema" userId="7e183fbb-84e0-44b3-9b03-0792bc8d162b" providerId="ADAL" clId="{30146271-F597-461C-9F94-95265B0A8207}" dt="2020-06-08T05:59:08.395" v="5203" actId="1076"/>
          <ac:spMkLst>
            <pc:docMk/>
            <pc:sldMk cId="47809880" sldId="2962"/>
            <ac:spMk id="21" creationId="{EBA58E06-010B-4F1B-894C-2285CC06B6E3}"/>
          </ac:spMkLst>
        </pc:spChg>
        <pc:spChg chg="add mod">
          <ac:chgData name="Lucas Jellema" userId="7e183fbb-84e0-44b3-9b03-0792bc8d162b" providerId="ADAL" clId="{30146271-F597-461C-9F94-95265B0A8207}" dt="2020-06-08T05:59:08.395" v="5203" actId="1076"/>
          <ac:spMkLst>
            <pc:docMk/>
            <pc:sldMk cId="47809880" sldId="2962"/>
            <ac:spMk id="22" creationId="{07D9E091-F911-45DD-BB0C-F29648CF6F8C}"/>
          </ac:spMkLst>
        </pc:spChg>
        <pc:spChg chg="add mod">
          <ac:chgData name="Lucas Jellema" userId="7e183fbb-84e0-44b3-9b03-0792bc8d162b" providerId="ADAL" clId="{30146271-F597-461C-9F94-95265B0A8207}" dt="2020-06-08T05:59:08.395" v="5203" actId="1076"/>
          <ac:spMkLst>
            <pc:docMk/>
            <pc:sldMk cId="47809880" sldId="2962"/>
            <ac:spMk id="23" creationId="{924F0972-6526-4DE6-83EA-085DA277CF10}"/>
          </ac:spMkLst>
        </pc:spChg>
        <pc:picChg chg="del">
          <ac:chgData name="Lucas Jellema" userId="7e183fbb-84e0-44b3-9b03-0792bc8d162b" providerId="ADAL" clId="{30146271-F597-461C-9F94-95265B0A8207}" dt="2020-06-08T05:58:54.130" v="5199" actId="478"/>
          <ac:picMkLst>
            <pc:docMk/>
            <pc:sldMk cId="47809880" sldId="2962"/>
            <ac:picMk id="1026" creationId="{51670B3C-16DC-4B6D-8235-F2C1CD26F34E}"/>
          </ac:picMkLst>
        </pc:picChg>
      </pc:sldChg>
      <pc:sldChg chg="modSp add del">
        <pc:chgData name="Lucas Jellema" userId="7e183fbb-84e0-44b3-9b03-0792bc8d162b" providerId="ADAL" clId="{30146271-F597-461C-9F94-95265B0A8207}" dt="2020-06-07T17:25:32.526" v="4320" actId="2696"/>
        <pc:sldMkLst>
          <pc:docMk/>
          <pc:sldMk cId="900837597" sldId="2962"/>
        </pc:sldMkLst>
        <pc:spChg chg="mod">
          <ac:chgData name="Lucas Jellema" userId="7e183fbb-84e0-44b3-9b03-0792bc8d162b" providerId="ADAL" clId="{30146271-F597-461C-9F94-95265B0A8207}" dt="2020-06-07T13:53:25.338" v="3146" actId="20577"/>
          <ac:spMkLst>
            <pc:docMk/>
            <pc:sldMk cId="900837597" sldId="2962"/>
            <ac:spMk id="2" creationId="{CA8CD7AC-90A3-49B3-A760-C6151A426502}"/>
          </ac:spMkLst>
        </pc:spChg>
      </pc:sldChg>
      <pc:sldChg chg="addSp delSp modSp add mod setBg setClrOvrMap">
        <pc:chgData name="Lucas Jellema" userId="7e183fbb-84e0-44b3-9b03-0792bc8d162b" providerId="ADAL" clId="{30146271-F597-461C-9F94-95265B0A8207}" dt="2020-06-08T06:03:41.474" v="5259" actId="1076"/>
        <pc:sldMkLst>
          <pc:docMk/>
          <pc:sldMk cId="595685727" sldId="2963"/>
        </pc:sldMkLst>
        <pc:spChg chg="mod">
          <ac:chgData name="Lucas Jellema" userId="7e183fbb-84e0-44b3-9b03-0792bc8d162b" providerId="ADAL" clId="{30146271-F597-461C-9F94-95265B0A8207}" dt="2020-06-08T06:02:15.061" v="5242" actId="26606"/>
          <ac:spMkLst>
            <pc:docMk/>
            <pc:sldMk cId="595685727" sldId="2963"/>
            <ac:spMk id="2" creationId="{F4DBD8EA-DC6D-4620-85BA-1C7B82D6BCD1}"/>
          </ac:spMkLst>
        </pc:spChg>
        <pc:spChg chg="mod ord">
          <ac:chgData name="Lucas Jellema" userId="7e183fbb-84e0-44b3-9b03-0792bc8d162b" providerId="ADAL" clId="{30146271-F597-461C-9F94-95265B0A8207}" dt="2020-06-08T06:03:34.610" v="5258" actId="27636"/>
          <ac:spMkLst>
            <pc:docMk/>
            <pc:sldMk cId="595685727" sldId="2963"/>
            <ac:spMk id="3" creationId="{12EF92BA-3869-4A8B-9AE2-04FE96DE2AEE}"/>
          </ac:spMkLst>
        </pc:spChg>
        <pc:spChg chg="add">
          <ac:chgData name="Lucas Jellema" userId="7e183fbb-84e0-44b3-9b03-0792bc8d162b" providerId="ADAL" clId="{30146271-F597-461C-9F94-95265B0A8207}" dt="2020-06-08T06:02:15.061" v="5242" actId="26606"/>
          <ac:spMkLst>
            <pc:docMk/>
            <pc:sldMk cId="595685727" sldId="2963"/>
            <ac:spMk id="11" creationId="{EE1FC7B4-E4A7-4452-B413-1A623E3A7230}"/>
          </ac:spMkLst>
        </pc:spChg>
        <pc:spChg chg="add">
          <ac:chgData name="Lucas Jellema" userId="7e183fbb-84e0-44b3-9b03-0792bc8d162b" providerId="ADAL" clId="{30146271-F597-461C-9F94-95265B0A8207}" dt="2020-06-08T06:02:15.061" v="5242" actId="26606"/>
          <ac:spMkLst>
            <pc:docMk/>
            <pc:sldMk cId="595685727" sldId="2963"/>
            <ac:spMk id="13" creationId="{E0709AF0-24F0-4486-B189-BE6386BDB198}"/>
          </ac:spMkLst>
        </pc:spChg>
        <pc:spChg chg="add">
          <ac:chgData name="Lucas Jellema" userId="7e183fbb-84e0-44b3-9b03-0792bc8d162b" providerId="ADAL" clId="{30146271-F597-461C-9F94-95265B0A8207}" dt="2020-06-08T06:02:15.061" v="5242" actId="26606"/>
          <ac:spMkLst>
            <pc:docMk/>
            <pc:sldMk cId="595685727" sldId="2963"/>
            <ac:spMk id="15" creationId="{FBE3B62F-5853-4A3C-B050-6186351A7176}"/>
          </ac:spMkLst>
        </pc:spChg>
        <pc:picChg chg="del">
          <ac:chgData name="Lucas Jellema" userId="7e183fbb-84e0-44b3-9b03-0792bc8d162b" providerId="ADAL" clId="{30146271-F597-461C-9F94-95265B0A8207}" dt="2020-06-08T06:02:07.698" v="5241" actId="478"/>
          <ac:picMkLst>
            <pc:docMk/>
            <pc:sldMk cId="595685727" sldId="2963"/>
            <ac:picMk id="5" creationId="{F1ED08F3-9E47-4B4F-B629-EF028A00B5E5}"/>
          </ac:picMkLst>
        </pc:picChg>
        <pc:picChg chg="mod">
          <ac:chgData name="Lucas Jellema" userId="7e183fbb-84e0-44b3-9b03-0792bc8d162b" providerId="ADAL" clId="{30146271-F597-461C-9F94-95265B0A8207}" dt="2020-06-08T06:03:41.474" v="5259" actId="1076"/>
          <ac:picMkLst>
            <pc:docMk/>
            <pc:sldMk cId="595685727" sldId="2963"/>
            <ac:picMk id="6" creationId="{5F9ADA1C-54E0-4126-A87F-D135556DD0AF}"/>
          </ac:picMkLst>
        </pc:picChg>
      </pc:sldChg>
    </pc:docChg>
  </pc:docChgLst>
  <pc:docChgLst>
    <pc:chgData name="Lucas Jellema" userId="7e183fbb-84e0-44b3-9b03-0792bc8d162b" providerId="ADAL" clId="{7AB7673E-6935-44C8-8885-7E117314DA06}"/>
    <pc:docChg chg="undo custSel mod addSld delSld modSld">
      <pc:chgData name="Lucas Jellema" userId="7e183fbb-84e0-44b3-9b03-0792bc8d162b" providerId="ADAL" clId="{7AB7673E-6935-44C8-8885-7E117314DA06}" dt="2020-06-10T14:39:41.833" v="911" actId="20577"/>
      <pc:docMkLst>
        <pc:docMk/>
      </pc:docMkLst>
      <pc:sldChg chg="addSp modSp modAnim">
        <pc:chgData name="Lucas Jellema" userId="7e183fbb-84e0-44b3-9b03-0792bc8d162b" providerId="ADAL" clId="{7AB7673E-6935-44C8-8885-7E117314DA06}" dt="2020-06-10T05:22:31.019" v="216"/>
        <pc:sldMkLst>
          <pc:docMk/>
          <pc:sldMk cId="2967853371" sldId="257"/>
        </pc:sldMkLst>
        <pc:spChg chg="mod">
          <ac:chgData name="Lucas Jellema" userId="7e183fbb-84e0-44b3-9b03-0792bc8d162b" providerId="ADAL" clId="{7AB7673E-6935-44C8-8885-7E117314DA06}" dt="2020-06-10T05:22:02.368" v="209" actId="20577"/>
          <ac:spMkLst>
            <pc:docMk/>
            <pc:sldMk cId="2967853371" sldId="257"/>
            <ac:spMk id="3" creationId="{5740EDC4-05A7-4EC1-A708-BC33DE5638AE}"/>
          </ac:spMkLst>
        </pc:spChg>
        <pc:spChg chg="add mod">
          <ac:chgData name="Lucas Jellema" userId="7e183fbb-84e0-44b3-9b03-0792bc8d162b" providerId="ADAL" clId="{7AB7673E-6935-44C8-8885-7E117314DA06}" dt="2020-06-10T05:22:19.582" v="213" actId="1076"/>
          <ac:spMkLst>
            <pc:docMk/>
            <pc:sldMk cId="2967853371" sldId="257"/>
            <ac:spMk id="20" creationId="{35D47AAD-578B-41EA-A411-C584441D3F7E}"/>
          </ac:spMkLst>
        </pc:spChg>
        <pc:picChg chg="mod">
          <ac:chgData name="Lucas Jellema" userId="7e183fbb-84e0-44b3-9b03-0792bc8d162b" providerId="ADAL" clId="{7AB7673E-6935-44C8-8885-7E117314DA06}" dt="2020-06-10T05:21:34.197" v="170" actId="14100"/>
          <ac:picMkLst>
            <pc:docMk/>
            <pc:sldMk cId="2967853371" sldId="257"/>
            <ac:picMk id="12292" creationId="{FA5DE1AB-25B9-4E33-967F-9735EBC58241}"/>
          </ac:picMkLst>
        </pc:picChg>
      </pc:sldChg>
      <pc:sldChg chg="addSp">
        <pc:chgData name="Lucas Jellema" userId="7e183fbb-84e0-44b3-9b03-0792bc8d162b" providerId="ADAL" clId="{7AB7673E-6935-44C8-8885-7E117314DA06}" dt="2020-06-09T06:26:01.146" v="98"/>
        <pc:sldMkLst>
          <pc:docMk/>
          <pc:sldMk cId="1399461224" sldId="258"/>
        </pc:sldMkLst>
        <pc:picChg chg="add">
          <ac:chgData name="Lucas Jellema" userId="7e183fbb-84e0-44b3-9b03-0792bc8d162b" providerId="ADAL" clId="{7AB7673E-6935-44C8-8885-7E117314DA06}" dt="2020-06-09T06:26:01.146" v="98"/>
          <ac:picMkLst>
            <pc:docMk/>
            <pc:sldMk cId="1399461224" sldId="258"/>
            <ac:picMk id="5" creationId="{BFE0A0CF-F1FC-4FAD-A2ED-9E9F8995D8FD}"/>
          </ac:picMkLst>
        </pc:picChg>
      </pc:sldChg>
      <pc:sldChg chg="addSp modSp">
        <pc:chgData name="Lucas Jellema" userId="7e183fbb-84e0-44b3-9b03-0792bc8d162b" providerId="ADAL" clId="{7AB7673E-6935-44C8-8885-7E117314DA06}" dt="2020-06-10T05:20:23.751" v="167" actId="1076"/>
        <pc:sldMkLst>
          <pc:docMk/>
          <pc:sldMk cId="2548110022" sldId="259"/>
        </pc:sldMkLst>
        <pc:spChg chg="add mod">
          <ac:chgData name="Lucas Jellema" userId="7e183fbb-84e0-44b3-9b03-0792bc8d162b" providerId="ADAL" clId="{7AB7673E-6935-44C8-8885-7E117314DA06}" dt="2020-06-10T05:20:23.751" v="167" actId="1076"/>
          <ac:spMkLst>
            <pc:docMk/>
            <pc:sldMk cId="2548110022" sldId="259"/>
            <ac:spMk id="9" creationId="{3E19A93C-4A84-4A75-9696-116E10AB4602}"/>
          </ac:spMkLst>
        </pc:spChg>
        <pc:picChg chg="add">
          <ac:chgData name="Lucas Jellema" userId="7e183fbb-84e0-44b3-9b03-0792bc8d162b" providerId="ADAL" clId="{7AB7673E-6935-44C8-8885-7E117314DA06}" dt="2020-06-09T06:26:21.014" v="103"/>
          <ac:picMkLst>
            <pc:docMk/>
            <pc:sldMk cId="2548110022" sldId="259"/>
            <ac:picMk id="8" creationId="{07438F33-D47F-4511-9099-60CD83146A8E}"/>
          </ac:picMkLst>
        </pc:picChg>
      </pc:sldChg>
      <pc:sldChg chg="addSp delSp">
        <pc:chgData name="Lucas Jellema" userId="7e183fbb-84e0-44b3-9b03-0792bc8d162b" providerId="ADAL" clId="{7AB7673E-6935-44C8-8885-7E117314DA06}" dt="2020-06-09T06:26:39.574" v="109"/>
        <pc:sldMkLst>
          <pc:docMk/>
          <pc:sldMk cId="518180612" sldId="261"/>
        </pc:sldMkLst>
        <pc:picChg chg="add del">
          <ac:chgData name="Lucas Jellema" userId="7e183fbb-84e0-44b3-9b03-0792bc8d162b" providerId="ADAL" clId="{7AB7673E-6935-44C8-8885-7E117314DA06}" dt="2020-06-09T06:26:39.574" v="109"/>
          <ac:picMkLst>
            <pc:docMk/>
            <pc:sldMk cId="518180612" sldId="261"/>
            <ac:picMk id="14" creationId="{594A4363-30B9-4F60-9A60-5DFA349184D5}"/>
          </ac:picMkLst>
        </pc:picChg>
      </pc:sldChg>
      <pc:sldChg chg="addSp modSp add del">
        <pc:chgData name="Lucas Jellema" userId="7e183fbb-84e0-44b3-9b03-0792bc8d162b" providerId="ADAL" clId="{7AB7673E-6935-44C8-8885-7E117314DA06}" dt="2020-06-10T05:25:24.106" v="230" actId="1076"/>
        <pc:sldMkLst>
          <pc:docMk/>
          <pc:sldMk cId="4159420046" sldId="263"/>
        </pc:sldMkLst>
        <pc:spChg chg="add mod">
          <ac:chgData name="Lucas Jellema" userId="7e183fbb-84e0-44b3-9b03-0792bc8d162b" providerId="ADAL" clId="{7AB7673E-6935-44C8-8885-7E117314DA06}" dt="2020-06-10T05:25:24.106" v="230" actId="1076"/>
          <ac:spMkLst>
            <pc:docMk/>
            <pc:sldMk cId="4159420046" sldId="263"/>
            <ac:spMk id="17" creationId="{2416790F-6F95-4287-8973-69FE46C2FC70}"/>
          </ac:spMkLst>
        </pc:spChg>
      </pc:sldChg>
      <pc:sldChg chg="add del">
        <pc:chgData name="Lucas Jellema" userId="7e183fbb-84e0-44b3-9b03-0792bc8d162b" providerId="ADAL" clId="{7AB7673E-6935-44C8-8885-7E117314DA06}" dt="2020-06-09T06:20:21.691" v="61" actId="2696"/>
        <pc:sldMkLst>
          <pc:docMk/>
          <pc:sldMk cId="2191661011" sldId="264"/>
        </pc:sldMkLst>
      </pc:sldChg>
      <pc:sldChg chg="addSp modSp">
        <pc:chgData name="Lucas Jellema" userId="7e183fbb-84e0-44b3-9b03-0792bc8d162b" providerId="ADAL" clId="{7AB7673E-6935-44C8-8885-7E117314DA06}" dt="2020-06-09T06:27:04.808" v="117" actId="1076"/>
        <pc:sldMkLst>
          <pc:docMk/>
          <pc:sldMk cId="1905637877" sldId="265"/>
        </pc:sldMkLst>
        <pc:picChg chg="add">
          <ac:chgData name="Lucas Jellema" userId="7e183fbb-84e0-44b3-9b03-0792bc8d162b" providerId="ADAL" clId="{7AB7673E-6935-44C8-8885-7E117314DA06}" dt="2020-06-09T06:26:43.063" v="110"/>
          <ac:picMkLst>
            <pc:docMk/>
            <pc:sldMk cId="1905637877" sldId="265"/>
            <ac:picMk id="19" creationId="{E94B5815-5014-494F-BDCC-C38905B44183}"/>
          </ac:picMkLst>
        </pc:picChg>
        <pc:picChg chg="mod">
          <ac:chgData name="Lucas Jellema" userId="7e183fbb-84e0-44b3-9b03-0792bc8d162b" providerId="ADAL" clId="{7AB7673E-6935-44C8-8885-7E117314DA06}" dt="2020-06-09T06:27:04.808" v="117" actId="1076"/>
          <ac:picMkLst>
            <pc:docMk/>
            <pc:sldMk cId="1905637877" sldId="265"/>
            <ac:picMk id="100" creationId="{B3AD4C66-CB2C-4878-BFA9-13F536623A8E}"/>
          </ac:picMkLst>
        </pc:picChg>
        <pc:picChg chg="mod">
          <ac:chgData name="Lucas Jellema" userId="7e183fbb-84e0-44b3-9b03-0792bc8d162b" providerId="ADAL" clId="{7AB7673E-6935-44C8-8885-7E117314DA06}" dt="2020-06-09T06:27:02.997" v="116" actId="1076"/>
          <ac:picMkLst>
            <pc:docMk/>
            <pc:sldMk cId="1905637877" sldId="265"/>
            <ac:picMk id="118" creationId="{488DFBC7-DBF3-450C-8579-0F38D9E981EC}"/>
          </ac:picMkLst>
        </pc:picChg>
        <pc:picChg chg="mod">
          <ac:chgData name="Lucas Jellema" userId="7e183fbb-84e0-44b3-9b03-0792bc8d162b" providerId="ADAL" clId="{7AB7673E-6935-44C8-8885-7E117314DA06}" dt="2020-06-09T06:27:01.829" v="115" actId="1076"/>
          <ac:picMkLst>
            <pc:docMk/>
            <pc:sldMk cId="1905637877" sldId="265"/>
            <ac:picMk id="120" creationId="{91025CFA-AB3C-40CC-94CF-68913EC5C1C7}"/>
          </ac:picMkLst>
        </pc:picChg>
      </pc:sldChg>
      <pc:sldChg chg="addSp modSp">
        <pc:chgData name="Lucas Jellema" userId="7e183fbb-84e0-44b3-9b03-0792bc8d162b" providerId="ADAL" clId="{7AB7673E-6935-44C8-8885-7E117314DA06}" dt="2020-06-10T05:19:33.628" v="159" actId="1076"/>
        <pc:sldMkLst>
          <pc:docMk/>
          <pc:sldMk cId="2536091199" sldId="266"/>
        </pc:sldMkLst>
        <pc:spChg chg="add mod">
          <ac:chgData name="Lucas Jellema" userId="7e183fbb-84e0-44b3-9b03-0792bc8d162b" providerId="ADAL" clId="{7AB7673E-6935-44C8-8885-7E117314DA06}" dt="2020-06-10T05:19:33.628" v="159" actId="1076"/>
          <ac:spMkLst>
            <pc:docMk/>
            <pc:sldMk cId="2536091199" sldId="266"/>
            <ac:spMk id="12" creationId="{9D38A520-B84A-4340-B8B5-29A29A9F4E7B}"/>
          </ac:spMkLst>
        </pc:spChg>
      </pc:sldChg>
      <pc:sldChg chg="add del">
        <pc:chgData name="Lucas Jellema" userId="7e183fbb-84e0-44b3-9b03-0792bc8d162b" providerId="ADAL" clId="{7AB7673E-6935-44C8-8885-7E117314DA06}" dt="2020-06-09T06:22:51.126" v="75"/>
        <pc:sldMkLst>
          <pc:docMk/>
          <pc:sldMk cId="25027254" sldId="267"/>
        </pc:sldMkLst>
      </pc:sldChg>
      <pc:sldChg chg="addSp">
        <pc:chgData name="Lucas Jellema" userId="7e183fbb-84e0-44b3-9b03-0792bc8d162b" providerId="ADAL" clId="{7AB7673E-6935-44C8-8885-7E117314DA06}" dt="2020-06-09T06:25:56.623" v="97"/>
        <pc:sldMkLst>
          <pc:docMk/>
          <pc:sldMk cId="1276270846" sldId="269"/>
        </pc:sldMkLst>
        <pc:picChg chg="add">
          <ac:chgData name="Lucas Jellema" userId="7e183fbb-84e0-44b3-9b03-0792bc8d162b" providerId="ADAL" clId="{7AB7673E-6935-44C8-8885-7E117314DA06}" dt="2020-06-09T06:25:56.623" v="97"/>
          <ac:picMkLst>
            <pc:docMk/>
            <pc:sldMk cId="1276270846" sldId="269"/>
            <ac:picMk id="6" creationId="{9414BA8F-9A2C-4A18-98B5-FCBEDC9E2589}"/>
          </ac:picMkLst>
        </pc:picChg>
      </pc:sldChg>
      <pc:sldChg chg="addSp modSp add del">
        <pc:chgData name="Lucas Jellema" userId="7e183fbb-84e0-44b3-9b03-0792bc8d162b" providerId="ADAL" clId="{7AB7673E-6935-44C8-8885-7E117314DA06}" dt="2020-06-10T05:25:55.666" v="232" actId="1076"/>
        <pc:sldMkLst>
          <pc:docMk/>
          <pc:sldMk cId="2246305426" sldId="270"/>
        </pc:sldMkLst>
        <pc:spChg chg="add mod">
          <ac:chgData name="Lucas Jellema" userId="7e183fbb-84e0-44b3-9b03-0792bc8d162b" providerId="ADAL" clId="{7AB7673E-6935-44C8-8885-7E117314DA06}" dt="2020-06-10T05:25:55.666" v="232" actId="1076"/>
          <ac:spMkLst>
            <pc:docMk/>
            <pc:sldMk cId="2246305426" sldId="270"/>
            <ac:spMk id="18" creationId="{70F87AF7-EE14-4A46-9F7F-44A47E6A24FA}"/>
          </ac:spMkLst>
        </pc:spChg>
      </pc:sldChg>
      <pc:sldChg chg="add del">
        <pc:chgData name="Lucas Jellema" userId="7e183fbb-84e0-44b3-9b03-0792bc8d162b" providerId="ADAL" clId="{7AB7673E-6935-44C8-8885-7E117314DA06}" dt="2020-06-09T06:19:53.037" v="49"/>
        <pc:sldMkLst>
          <pc:docMk/>
          <pc:sldMk cId="3229131983" sldId="270"/>
        </pc:sldMkLst>
      </pc:sldChg>
      <pc:sldChg chg="add del">
        <pc:chgData name="Lucas Jellema" userId="7e183fbb-84e0-44b3-9b03-0792bc8d162b" providerId="ADAL" clId="{7AB7673E-6935-44C8-8885-7E117314DA06}" dt="2020-06-09T06:20:21.723" v="66" actId="2696"/>
        <pc:sldMkLst>
          <pc:docMk/>
          <pc:sldMk cId="2454067193" sldId="271"/>
        </pc:sldMkLst>
      </pc:sldChg>
      <pc:sldChg chg="addSp">
        <pc:chgData name="Lucas Jellema" userId="7e183fbb-84e0-44b3-9b03-0792bc8d162b" providerId="ADAL" clId="{7AB7673E-6935-44C8-8885-7E117314DA06}" dt="2020-06-09T06:26:27.232" v="105"/>
        <pc:sldMkLst>
          <pc:docMk/>
          <pc:sldMk cId="2410753949" sldId="272"/>
        </pc:sldMkLst>
        <pc:picChg chg="add">
          <ac:chgData name="Lucas Jellema" userId="7e183fbb-84e0-44b3-9b03-0792bc8d162b" providerId="ADAL" clId="{7AB7673E-6935-44C8-8885-7E117314DA06}" dt="2020-06-09T06:26:27.232" v="105"/>
          <ac:picMkLst>
            <pc:docMk/>
            <pc:sldMk cId="2410753949" sldId="272"/>
            <ac:picMk id="66" creationId="{A941647A-E642-46CE-8F18-0898AD0324F6}"/>
          </ac:picMkLst>
        </pc:picChg>
      </pc:sldChg>
      <pc:sldChg chg="addSp">
        <pc:chgData name="Lucas Jellema" userId="7e183fbb-84e0-44b3-9b03-0792bc8d162b" providerId="ADAL" clId="{7AB7673E-6935-44C8-8885-7E117314DA06}" dt="2020-06-09T06:26:31.280" v="107"/>
        <pc:sldMkLst>
          <pc:docMk/>
          <pc:sldMk cId="1783049182" sldId="276"/>
        </pc:sldMkLst>
        <pc:picChg chg="add">
          <ac:chgData name="Lucas Jellema" userId="7e183fbb-84e0-44b3-9b03-0792bc8d162b" providerId="ADAL" clId="{7AB7673E-6935-44C8-8885-7E117314DA06}" dt="2020-06-09T06:26:31.280" v="107"/>
          <ac:picMkLst>
            <pc:docMk/>
            <pc:sldMk cId="1783049182" sldId="276"/>
            <ac:picMk id="59" creationId="{DD147303-BC66-4A32-B3D4-E0F4DBA805DA}"/>
          </ac:picMkLst>
        </pc:picChg>
      </pc:sldChg>
      <pc:sldChg chg="addSp">
        <pc:chgData name="Lucas Jellema" userId="7e183fbb-84e0-44b3-9b03-0792bc8d162b" providerId="ADAL" clId="{7AB7673E-6935-44C8-8885-7E117314DA06}" dt="2020-06-09T06:26:29.597" v="106"/>
        <pc:sldMkLst>
          <pc:docMk/>
          <pc:sldMk cId="2353346578" sldId="277"/>
        </pc:sldMkLst>
        <pc:picChg chg="add">
          <ac:chgData name="Lucas Jellema" userId="7e183fbb-84e0-44b3-9b03-0792bc8d162b" providerId="ADAL" clId="{7AB7673E-6935-44C8-8885-7E117314DA06}" dt="2020-06-09T06:26:29.597" v="106"/>
          <ac:picMkLst>
            <pc:docMk/>
            <pc:sldMk cId="2353346578" sldId="277"/>
            <ac:picMk id="65" creationId="{4CAA1A0F-7649-4A6E-AC2F-71BBCD7DE207}"/>
          </ac:picMkLst>
        </pc:picChg>
      </pc:sldChg>
      <pc:sldChg chg="addSp modSp">
        <pc:chgData name="Lucas Jellema" userId="7e183fbb-84e0-44b3-9b03-0792bc8d162b" providerId="ADAL" clId="{7AB7673E-6935-44C8-8885-7E117314DA06}" dt="2020-06-09T06:26:16.713" v="101" actId="166"/>
        <pc:sldMkLst>
          <pc:docMk/>
          <pc:sldMk cId="872445547" sldId="278"/>
        </pc:sldMkLst>
        <pc:spChg chg="ord">
          <ac:chgData name="Lucas Jellema" userId="7e183fbb-84e0-44b3-9b03-0792bc8d162b" providerId="ADAL" clId="{7AB7673E-6935-44C8-8885-7E117314DA06}" dt="2020-06-09T06:26:16.713" v="101" actId="166"/>
          <ac:spMkLst>
            <pc:docMk/>
            <pc:sldMk cId="872445547" sldId="278"/>
            <ac:spMk id="29" creationId="{0B3D39EB-AA3D-4E26-B4DF-3FAA8581950E}"/>
          </ac:spMkLst>
        </pc:spChg>
        <pc:picChg chg="add mod">
          <ac:chgData name="Lucas Jellema" userId="7e183fbb-84e0-44b3-9b03-0792bc8d162b" providerId="ADAL" clId="{7AB7673E-6935-44C8-8885-7E117314DA06}" dt="2020-06-09T06:26:09.218" v="100" actId="167"/>
          <ac:picMkLst>
            <pc:docMk/>
            <pc:sldMk cId="872445547" sldId="278"/>
            <ac:picMk id="10" creationId="{9A597D5E-71DC-4A7D-BAD5-3D84BB0DD004}"/>
          </ac:picMkLst>
        </pc:picChg>
      </pc:sldChg>
      <pc:sldChg chg="addSp modSp">
        <pc:chgData name="Lucas Jellema" userId="7e183fbb-84e0-44b3-9b03-0792bc8d162b" providerId="ADAL" clId="{7AB7673E-6935-44C8-8885-7E117314DA06}" dt="2020-06-10T05:18:51.955" v="154" actId="1076"/>
        <pc:sldMkLst>
          <pc:docMk/>
          <pc:sldMk cId="2732959562" sldId="284"/>
        </pc:sldMkLst>
        <pc:spChg chg="add mod">
          <ac:chgData name="Lucas Jellema" userId="7e183fbb-84e0-44b3-9b03-0792bc8d162b" providerId="ADAL" clId="{7AB7673E-6935-44C8-8885-7E117314DA06}" dt="2020-06-10T05:18:51.955" v="154" actId="1076"/>
          <ac:spMkLst>
            <pc:docMk/>
            <pc:sldMk cId="2732959562" sldId="284"/>
            <ac:spMk id="4" creationId="{6994ED8E-256E-40A8-A939-52BE5B19E4F6}"/>
          </ac:spMkLst>
        </pc:spChg>
        <pc:picChg chg="add">
          <ac:chgData name="Lucas Jellema" userId="7e183fbb-84e0-44b3-9b03-0792bc8d162b" providerId="ADAL" clId="{7AB7673E-6935-44C8-8885-7E117314DA06}" dt="2020-06-09T06:32:52.907" v="140"/>
          <ac:picMkLst>
            <pc:docMk/>
            <pc:sldMk cId="2732959562" sldId="284"/>
            <ac:picMk id="8" creationId="{8A1C10CE-38BA-417E-AC69-F8F4B0A1D5C2}"/>
          </ac:picMkLst>
        </pc:picChg>
      </pc:sldChg>
      <pc:sldChg chg="addSp delSp modSp add del mod setBg">
        <pc:chgData name="Lucas Jellema" userId="7e183fbb-84e0-44b3-9b03-0792bc8d162b" providerId="ADAL" clId="{7AB7673E-6935-44C8-8885-7E117314DA06}" dt="2020-06-10T14:31:46.234" v="833" actId="1076"/>
        <pc:sldMkLst>
          <pc:docMk/>
          <pc:sldMk cId="1151402608" sldId="287"/>
        </pc:sldMkLst>
        <pc:spChg chg="mod">
          <ac:chgData name="Lucas Jellema" userId="7e183fbb-84e0-44b3-9b03-0792bc8d162b" providerId="ADAL" clId="{7AB7673E-6935-44C8-8885-7E117314DA06}" dt="2020-06-10T05:26:22.652" v="236" actId="20577"/>
          <ac:spMkLst>
            <pc:docMk/>
            <pc:sldMk cId="1151402608" sldId="287"/>
            <ac:spMk id="2" creationId="{1F01351F-8DB8-466D-B288-17D0F9CE77AE}"/>
          </ac:spMkLst>
        </pc:spChg>
        <pc:spChg chg="del">
          <ac:chgData name="Lucas Jellema" userId="7e183fbb-84e0-44b3-9b03-0792bc8d162b" providerId="ADAL" clId="{7AB7673E-6935-44C8-8885-7E117314DA06}" dt="2020-06-10T05:26:16.219" v="234" actId="26606"/>
          <ac:spMkLst>
            <pc:docMk/>
            <pc:sldMk cId="1151402608" sldId="287"/>
            <ac:spMk id="3" creationId="{5BDFFFCC-9675-4812-B842-232F8269678D}"/>
          </ac:spMkLst>
        </pc:spChg>
        <pc:spChg chg="add mod ord">
          <ac:chgData name="Lucas Jellema" userId="7e183fbb-84e0-44b3-9b03-0792bc8d162b" providerId="ADAL" clId="{7AB7673E-6935-44C8-8885-7E117314DA06}" dt="2020-06-10T05:27:13.077" v="280" actId="1076"/>
          <ac:spMkLst>
            <pc:docMk/>
            <pc:sldMk cId="1151402608" sldId="287"/>
            <ac:spMk id="4" creationId="{AC91599C-5377-4008-9917-BAE344FB632C}"/>
          </ac:spMkLst>
        </pc:spChg>
        <pc:spChg chg="add">
          <ac:chgData name="Lucas Jellema" userId="7e183fbb-84e0-44b3-9b03-0792bc8d162b" providerId="ADAL" clId="{7AB7673E-6935-44C8-8885-7E117314DA06}" dt="2020-06-10T05:26:16.219" v="234" actId="26606"/>
          <ac:spMkLst>
            <pc:docMk/>
            <pc:sldMk cId="1151402608" sldId="287"/>
            <ac:spMk id="10" creationId="{3A5B4632-C963-4296-86F0-79AA9EA5AE98}"/>
          </ac:spMkLst>
        </pc:spChg>
        <pc:spChg chg="add mod">
          <ac:chgData name="Lucas Jellema" userId="7e183fbb-84e0-44b3-9b03-0792bc8d162b" providerId="ADAL" clId="{7AB7673E-6935-44C8-8885-7E117314DA06}" dt="2020-06-10T14:31:46.234" v="833" actId="1076"/>
          <ac:spMkLst>
            <pc:docMk/>
            <pc:sldMk cId="1151402608" sldId="287"/>
            <ac:spMk id="12" creationId="{A8437FF3-40DB-4505-B52D-ED8DA2C1799D}"/>
          </ac:spMkLst>
        </pc:spChg>
        <pc:graphicFrameChg chg="add mod">
          <ac:chgData name="Lucas Jellema" userId="7e183fbb-84e0-44b3-9b03-0792bc8d162b" providerId="ADAL" clId="{7AB7673E-6935-44C8-8885-7E117314DA06}" dt="2020-06-10T14:31:39.180" v="832" actId="20577"/>
          <ac:graphicFrameMkLst>
            <pc:docMk/>
            <pc:sldMk cId="1151402608" sldId="287"/>
            <ac:graphicFrameMk id="6" creationId="{472B85ED-6358-4F9E-B09F-E53A5CE9FFF7}"/>
          </ac:graphicFrameMkLst>
        </pc:graphicFrameChg>
        <pc:picChg chg="add mod">
          <ac:chgData name="Lucas Jellema" userId="7e183fbb-84e0-44b3-9b03-0792bc8d162b" providerId="ADAL" clId="{7AB7673E-6935-44C8-8885-7E117314DA06}" dt="2020-06-10T05:28:42.160" v="291" actId="554"/>
          <ac:picMkLst>
            <pc:docMk/>
            <pc:sldMk cId="1151402608" sldId="287"/>
            <ac:picMk id="7" creationId="{3ACB508C-A723-4B01-A86D-F4CF08C43A38}"/>
          </ac:picMkLst>
        </pc:picChg>
        <pc:picChg chg="add mod">
          <ac:chgData name="Lucas Jellema" userId="7e183fbb-84e0-44b3-9b03-0792bc8d162b" providerId="ADAL" clId="{7AB7673E-6935-44C8-8885-7E117314DA06}" dt="2020-06-10T05:28:50.347" v="333" actId="1037"/>
          <ac:picMkLst>
            <pc:docMk/>
            <pc:sldMk cId="1151402608" sldId="287"/>
            <ac:picMk id="8" creationId="{37F68D37-D922-46B2-BCE0-BE9289E1D57D}"/>
          </ac:picMkLst>
        </pc:picChg>
        <pc:picChg chg="add mod">
          <ac:chgData name="Lucas Jellema" userId="7e183fbb-84e0-44b3-9b03-0792bc8d162b" providerId="ADAL" clId="{7AB7673E-6935-44C8-8885-7E117314DA06}" dt="2020-06-10T05:28:25.065" v="289" actId="1076"/>
          <ac:picMkLst>
            <pc:docMk/>
            <pc:sldMk cId="1151402608" sldId="287"/>
            <ac:picMk id="9" creationId="{8644E1F6-4A92-4201-A9DF-AE574962B851}"/>
          </ac:picMkLst>
        </pc:picChg>
        <pc:picChg chg="add mod">
          <ac:chgData name="Lucas Jellema" userId="7e183fbb-84e0-44b3-9b03-0792bc8d162b" providerId="ADAL" clId="{7AB7673E-6935-44C8-8885-7E117314DA06}" dt="2020-06-10T05:30:48.168" v="335" actId="1076"/>
          <ac:picMkLst>
            <pc:docMk/>
            <pc:sldMk cId="1151402608" sldId="287"/>
            <ac:picMk id="11" creationId="{E6A97ACC-AB9A-4609-AA42-EE6A02B8AD0D}"/>
          </ac:picMkLst>
        </pc:picChg>
      </pc:sldChg>
      <pc:sldChg chg="addSp modSp">
        <pc:chgData name="Lucas Jellema" userId="7e183fbb-84e0-44b3-9b03-0792bc8d162b" providerId="ADAL" clId="{7AB7673E-6935-44C8-8885-7E117314DA06}" dt="2020-06-10T05:20:02.556" v="163" actId="1076"/>
        <pc:sldMkLst>
          <pc:docMk/>
          <pc:sldMk cId="2891880456" sldId="288"/>
        </pc:sldMkLst>
        <pc:spChg chg="add mod">
          <ac:chgData name="Lucas Jellema" userId="7e183fbb-84e0-44b3-9b03-0792bc8d162b" providerId="ADAL" clId="{7AB7673E-6935-44C8-8885-7E117314DA06}" dt="2020-06-10T05:20:02.556" v="163" actId="1076"/>
          <ac:spMkLst>
            <pc:docMk/>
            <pc:sldMk cId="2891880456" sldId="288"/>
            <ac:spMk id="8" creationId="{8E3567E4-DFFE-4DC3-8691-36DC1BD2949B}"/>
          </ac:spMkLst>
        </pc:spChg>
        <pc:picChg chg="add">
          <ac:chgData name="Lucas Jellema" userId="7e183fbb-84e0-44b3-9b03-0792bc8d162b" providerId="ADAL" clId="{7AB7673E-6935-44C8-8885-7E117314DA06}" dt="2020-06-09T06:26:19.127" v="102"/>
          <ac:picMkLst>
            <pc:docMk/>
            <pc:sldMk cId="2891880456" sldId="288"/>
            <ac:picMk id="7" creationId="{1C774E34-E878-4D42-9744-9C5145FEE546}"/>
          </ac:picMkLst>
        </pc:picChg>
      </pc:sldChg>
      <pc:sldChg chg="add del">
        <pc:chgData name="Lucas Jellema" userId="7e183fbb-84e0-44b3-9b03-0792bc8d162b" providerId="ADAL" clId="{7AB7673E-6935-44C8-8885-7E117314DA06}" dt="2020-06-10T05:18:08.354" v="149" actId="2696"/>
        <pc:sldMkLst>
          <pc:docMk/>
          <pc:sldMk cId="120056465" sldId="289"/>
        </pc:sldMkLst>
      </pc:sldChg>
      <pc:sldChg chg="addSp modSp add del">
        <pc:chgData name="Lucas Jellema" userId="7e183fbb-84e0-44b3-9b03-0792bc8d162b" providerId="ADAL" clId="{7AB7673E-6935-44C8-8885-7E117314DA06}" dt="2020-06-10T05:24:48.437" v="226" actId="1076"/>
        <pc:sldMkLst>
          <pc:docMk/>
          <pc:sldMk cId="3549971769" sldId="291"/>
        </pc:sldMkLst>
        <pc:spChg chg="add mod">
          <ac:chgData name="Lucas Jellema" userId="7e183fbb-84e0-44b3-9b03-0792bc8d162b" providerId="ADAL" clId="{7AB7673E-6935-44C8-8885-7E117314DA06}" dt="2020-06-10T05:24:48.437" v="226" actId="1076"/>
          <ac:spMkLst>
            <pc:docMk/>
            <pc:sldMk cId="3549971769" sldId="291"/>
            <ac:spMk id="5" creationId="{F8BE2F86-4DBD-45EF-A4ED-90239578A716}"/>
          </ac:spMkLst>
        </pc:spChg>
      </pc:sldChg>
      <pc:sldChg chg="add del">
        <pc:chgData name="Lucas Jellema" userId="7e183fbb-84e0-44b3-9b03-0792bc8d162b" providerId="ADAL" clId="{7AB7673E-6935-44C8-8885-7E117314DA06}" dt="2020-06-09T06:20:21.720" v="65" actId="2696"/>
        <pc:sldMkLst>
          <pc:docMk/>
          <pc:sldMk cId="3051834788" sldId="292"/>
        </pc:sldMkLst>
      </pc:sldChg>
      <pc:sldChg chg="add del">
        <pc:chgData name="Lucas Jellema" userId="7e183fbb-84e0-44b3-9b03-0792bc8d162b" providerId="ADAL" clId="{7AB7673E-6935-44C8-8885-7E117314DA06}" dt="2020-06-09T06:20:21.709" v="64" actId="2696"/>
        <pc:sldMkLst>
          <pc:docMk/>
          <pc:sldMk cId="1964116017" sldId="293"/>
        </pc:sldMkLst>
      </pc:sldChg>
      <pc:sldChg chg="add del">
        <pc:chgData name="Lucas Jellema" userId="7e183fbb-84e0-44b3-9b03-0792bc8d162b" providerId="ADAL" clId="{7AB7673E-6935-44C8-8885-7E117314DA06}" dt="2020-06-09T06:20:21.707" v="63" actId="2696"/>
        <pc:sldMkLst>
          <pc:docMk/>
          <pc:sldMk cId="1884188963" sldId="294"/>
        </pc:sldMkLst>
      </pc:sldChg>
      <pc:sldChg chg="add del">
        <pc:chgData name="Lucas Jellema" userId="7e183fbb-84e0-44b3-9b03-0792bc8d162b" providerId="ADAL" clId="{7AB7673E-6935-44C8-8885-7E117314DA06}" dt="2020-06-09T06:22:47.639" v="68" actId="2696"/>
        <pc:sldMkLst>
          <pc:docMk/>
          <pc:sldMk cId="208560040" sldId="295"/>
        </pc:sldMkLst>
      </pc:sldChg>
      <pc:sldChg chg="add del">
        <pc:chgData name="Lucas Jellema" userId="7e183fbb-84e0-44b3-9b03-0792bc8d162b" providerId="ADAL" clId="{7AB7673E-6935-44C8-8885-7E117314DA06}" dt="2020-06-09T06:22:47.660" v="69" actId="2696"/>
        <pc:sldMkLst>
          <pc:docMk/>
          <pc:sldMk cId="2409090420" sldId="296"/>
        </pc:sldMkLst>
      </pc:sldChg>
      <pc:sldChg chg="add del">
        <pc:chgData name="Lucas Jellema" userId="7e183fbb-84e0-44b3-9b03-0792bc8d162b" providerId="ADAL" clId="{7AB7673E-6935-44C8-8885-7E117314DA06}" dt="2020-06-09T06:22:47.668" v="70" actId="2696"/>
        <pc:sldMkLst>
          <pc:docMk/>
          <pc:sldMk cId="3516966801" sldId="297"/>
        </pc:sldMkLst>
      </pc:sldChg>
      <pc:sldChg chg="add del">
        <pc:chgData name="Lucas Jellema" userId="7e183fbb-84e0-44b3-9b03-0792bc8d162b" providerId="ADAL" clId="{7AB7673E-6935-44C8-8885-7E117314DA06}" dt="2020-06-09T06:22:47.707" v="72" actId="2696"/>
        <pc:sldMkLst>
          <pc:docMk/>
          <pc:sldMk cId="3539937801" sldId="298"/>
        </pc:sldMkLst>
      </pc:sldChg>
      <pc:sldChg chg="add del">
        <pc:chgData name="Lucas Jellema" userId="7e183fbb-84e0-44b3-9b03-0792bc8d162b" providerId="ADAL" clId="{7AB7673E-6935-44C8-8885-7E117314DA06}" dt="2020-06-09T06:22:47.720" v="73" actId="2696"/>
        <pc:sldMkLst>
          <pc:docMk/>
          <pc:sldMk cId="2563143612" sldId="299"/>
        </pc:sldMkLst>
      </pc:sldChg>
      <pc:sldChg chg="addSp delSp">
        <pc:chgData name="Lucas Jellema" userId="7e183fbb-84e0-44b3-9b03-0792bc8d162b" providerId="ADAL" clId="{7AB7673E-6935-44C8-8885-7E117314DA06}" dt="2020-06-09T06:33:08.727" v="144" actId="478"/>
        <pc:sldMkLst>
          <pc:docMk/>
          <pc:sldMk cId="2422594632" sldId="983"/>
        </pc:sldMkLst>
        <pc:picChg chg="add del">
          <ac:chgData name="Lucas Jellema" userId="7e183fbb-84e0-44b3-9b03-0792bc8d162b" providerId="ADAL" clId="{7AB7673E-6935-44C8-8885-7E117314DA06}" dt="2020-06-09T06:33:08.727" v="144" actId="478"/>
          <ac:picMkLst>
            <pc:docMk/>
            <pc:sldMk cId="2422594632" sldId="983"/>
            <ac:picMk id="24" creationId="{1286A47D-3B63-4B62-B206-796ED0EBA283}"/>
          </ac:picMkLst>
        </pc:picChg>
        <pc:picChg chg="add">
          <ac:chgData name="Lucas Jellema" userId="7e183fbb-84e0-44b3-9b03-0792bc8d162b" providerId="ADAL" clId="{7AB7673E-6935-44C8-8885-7E117314DA06}" dt="2020-06-09T06:33:06.782" v="143"/>
          <ac:picMkLst>
            <pc:docMk/>
            <pc:sldMk cId="2422594632" sldId="983"/>
            <ac:picMk id="25" creationId="{8AC8B27A-523D-4A1B-A0F5-44CB9220CC91}"/>
          </ac:picMkLst>
        </pc:picChg>
      </pc:sldChg>
      <pc:sldChg chg="addSp delSp modSp mod setBg">
        <pc:chgData name="Lucas Jellema" userId="7e183fbb-84e0-44b3-9b03-0792bc8d162b" providerId="ADAL" clId="{7AB7673E-6935-44C8-8885-7E117314DA06}" dt="2020-06-10T05:21:02.228" v="169" actId="20577"/>
        <pc:sldMkLst>
          <pc:docMk/>
          <pc:sldMk cId="310735080" sldId="2912"/>
        </pc:sldMkLst>
        <pc:spChg chg="mod">
          <ac:chgData name="Lucas Jellema" userId="7e183fbb-84e0-44b3-9b03-0792bc8d162b" providerId="ADAL" clId="{7AB7673E-6935-44C8-8885-7E117314DA06}" dt="2020-06-10T05:21:02.228" v="169" actId="20577"/>
          <ac:spMkLst>
            <pc:docMk/>
            <pc:sldMk cId="310735080" sldId="2912"/>
            <ac:spMk id="2" creationId="{9D8F6CD4-4351-4DC8-B49F-E6AF1620C76D}"/>
          </ac:spMkLst>
        </pc:spChg>
        <pc:spChg chg="del">
          <ac:chgData name="Lucas Jellema" userId="7e183fbb-84e0-44b3-9b03-0792bc8d162b" providerId="ADAL" clId="{7AB7673E-6935-44C8-8885-7E117314DA06}" dt="2020-06-10T05:20:46.242" v="168" actId="26606"/>
          <ac:spMkLst>
            <pc:docMk/>
            <pc:sldMk cId="310735080" sldId="2912"/>
            <ac:spMk id="3" creationId="{C49BBDA8-9361-419B-BA97-8292B0D8D7A1}"/>
          </ac:spMkLst>
        </pc:spChg>
        <pc:spChg chg="add">
          <ac:chgData name="Lucas Jellema" userId="7e183fbb-84e0-44b3-9b03-0792bc8d162b" providerId="ADAL" clId="{7AB7673E-6935-44C8-8885-7E117314DA06}" dt="2020-06-10T05:20:46.242" v="168" actId="26606"/>
          <ac:spMkLst>
            <pc:docMk/>
            <pc:sldMk cId="310735080" sldId="2912"/>
            <ac:spMk id="10" creationId="{3A5B4632-C963-4296-86F0-79AA9EA5AE98}"/>
          </ac:spMkLst>
        </pc:spChg>
        <pc:graphicFrameChg chg="add">
          <ac:chgData name="Lucas Jellema" userId="7e183fbb-84e0-44b3-9b03-0792bc8d162b" providerId="ADAL" clId="{7AB7673E-6935-44C8-8885-7E117314DA06}" dt="2020-06-10T05:20:46.242" v="168" actId="26606"/>
          <ac:graphicFrameMkLst>
            <pc:docMk/>
            <pc:sldMk cId="310735080" sldId="2912"/>
            <ac:graphicFrameMk id="6" creationId="{FAB76CF4-ED24-41B2-ABE1-C165B388812D}"/>
          </ac:graphicFrameMkLst>
        </pc:graphicFrameChg>
        <pc:picChg chg="add">
          <ac:chgData name="Lucas Jellema" userId="7e183fbb-84e0-44b3-9b03-0792bc8d162b" providerId="ADAL" clId="{7AB7673E-6935-44C8-8885-7E117314DA06}" dt="2020-06-09T06:26:24.142" v="104"/>
          <ac:picMkLst>
            <pc:docMk/>
            <pc:sldMk cId="310735080" sldId="2912"/>
            <ac:picMk id="4" creationId="{DDD00FF6-BC09-4370-A35F-065F4BA9A988}"/>
          </ac:picMkLst>
        </pc:picChg>
      </pc:sldChg>
      <pc:sldChg chg="addSp">
        <pc:chgData name="Lucas Jellema" userId="7e183fbb-84e0-44b3-9b03-0792bc8d162b" providerId="ADAL" clId="{7AB7673E-6935-44C8-8885-7E117314DA06}" dt="2020-06-09T06:27:10.099" v="118"/>
        <pc:sldMkLst>
          <pc:docMk/>
          <pc:sldMk cId="3899588047" sldId="2914"/>
        </pc:sldMkLst>
        <pc:picChg chg="add">
          <ac:chgData name="Lucas Jellema" userId="7e183fbb-84e0-44b3-9b03-0792bc8d162b" providerId="ADAL" clId="{7AB7673E-6935-44C8-8885-7E117314DA06}" dt="2020-06-09T06:27:10.099" v="118"/>
          <ac:picMkLst>
            <pc:docMk/>
            <pc:sldMk cId="3899588047" sldId="2914"/>
            <ac:picMk id="6" creationId="{09600EA1-9E6E-465E-A4D0-BA4E9F651CCB}"/>
          </ac:picMkLst>
        </pc:picChg>
      </pc:sldChg>
      <pc:sldChg chg="addSp modSp">
        <pc:chgData name="Lucas Jellema" userId="7e183fbb-84e0-44b3-9b03-0792bc8d162b" providerId="ADAL" clId="{7AB7673E-6935-44C8-8885-7E117314DA06}" dt="2020-06-10T05:23:59.493" v="222" actId="20577"/>
        <pc:sldMkLst>
          <pc:docMk/>
          <pc:sldMk cId="2105821176" sldId="2918"/>
        </pc:sldMkLst>
        <pc:spChg chg="mod">
          <ac:chgData name="Lucas Jellema" userId="7e183fbb-84e0-44b3-9b03-0792bc8d162b" providerId="ADAL" clId="{7AB7673E-6935-44C8-8885-7E117314DA06}" dt="2020-06-10T05:23:59.493" v="222" actId="20577"/>
          <ac:spMkLst>
            <pc:docMk/>
            <pc:sldMk cId="2105821176" sldId="2918"/>
            <ac:spMk id="3" creationId="{12EF92BA-3869-4A8B-9AE2-04FE96DE2AEE}"/>
          </ac:spMkLst>
        </pc:spChg>
        <pc:picChg chg="add">
          <ac:chgData name="Lucas Jellema" userId="7e183fbb-84e0-44b3-9b03-0792bc8d162b" providerId="ADAL" clId="{7AB7673E-6935-44C8-8885-7E117314DA06}" dt="2020-06-09T06:33:03.352" v="142"/>
          <ac:picMkLst>
            <pc:docMk/>
            <pc:sldMk cId="2105821176" sldId="2918"/>
            <ac:picMk id="8" creationId="{4AD1B24C-A090-4BD9-A6D1-94B35480DD24}"/>
          </ac:picMkLst>
        </pc:picChg>
      </pc:sldChg>
      <pc:sldChg chg="addSp">
        <pc:chgData name="Lucas Jellema" userId="7e183fbb-84e0-44b3-9b03-0792bc8d162b" providerId="ADAL" clId="{7AB7673E-6935-44C8-8885-7E117314DA06}" dt="2020-06-09T06:33:22.238" v="147"/>
        <pc:sldMkLst>
          <pc:docMk/>
          <pc:sldMk cId="4145841327" sldId="2946"/>
        </pc:sldMkLst>
        <pc:picChg chg="add">
          <ac:chgData name="Lucas Jellema" userId="7e183fbb-84e0-44b3-9b03-0792bc8d162b" providerId="ADAL" clId="{7AB7673E-6935-44C8-8885-7E117314DA06}" dt="2020-06-09T06:33:22.238" v="147"/>
          <ac:picMkLst>
            <pc:docMk/>
            <pc:sldMk cId="4145841327" sldId="2946"/>
            <ac:picMk id="8" creationId="{CC30F394-FB69-456D-A263-3D106C1802FE}"/>
          </ac:picMkLst>
        </pc:picChg>
      </pc:sldChg>
      <pc:sldChg chg="addSp modSp">
        <pc:chgData name="Lucas Jellema" userId="7e183fbb-84e0-44b3-9b03-0792bc8d162b" providerId="ADAL" clId="{7AB7673E-6935-44C8-8885-7E117314DA06}" dt="2020-06-09T06:27:33.491" v="122" actId="14100"/>
        <pc:sldMkLst>
          <pc:docMk/>
          <pc:sldMk cId="3040559931" sldId="2947"/>
        </pc:sldMkLst>
        <pc:picChg chg="add mod">
          <ac:chgData name="Lucas Jellema" userId="7e183fbb-84e0-44b3-9b03-0792bc8d162b" providerId="ADAL" clId="{7AB7673E-6935-44C8-8885-7E117314DA06}" dt="2020-06-09T06:27:33.491" v="122" actId="14100"/>
          <ac:picMkLst>
            <pc:docMk/>
            <pc:sldMk cId="3040559931" sldId="2947"/>
            <ac:picMk id="6" creationId="{8E5C8F0A-E748-465F-93BE-66C781DA2F14}"/>
          </ac:picMkLst>
        </pc:picChg>
      </pc:sldChg>
      <pc:sldChg chg="addSp delSp modSp">
        <pc:chgData name="Lucas Jellema" userId="7e183fbb-84e0-44b3-9b03-0792bc8d162b" providerId="ADAL" clId="{7AB7673E-6935-44C8-8885-7E117314DA06}" dt="2020-06-09T06:32:49.975" v="139"/>
        <pc:sldMkLst>
          <pc:docMk/>
          <pc:sldMk cId="1678854957" sldId="2955"/>
        </pc:sldMkLst>
        <pc:picChg chg="add del mod">
          <ac:chgData name="Lucas Jellema" userId="7e183fbb-84e0-44b3-9b03-0792bc8d162b" providerId="ADAL" clId="{7AB7673E-6935-44C8-8885-7E117314DA06}" dt="2020-06-09T06:32:49.498" v="138" actId="478"/>
          <ac:picMkLst>
            <pc:docMk/>
            <pc:sldMk cId="1678854957" sldId="2955"/>
            <ac:picMk id="26" creationId="{E249BAB2-8DBD-4D21-B6C4-67CFA39DD69D}"/>
          </ac:picMkLst>
        </pc:picChg>
        <pc:picChg chg="add">
          <ac:chgData name="Lucas Jellema" userId="7e183fbb-84e0-44b3-9b03-0792bc8d162b" providerId="ADAL" clId="{7AB7673E-6935-44C8-8885-7E117314DA06}" dt="2020-06-09T06:32:49.975" v="139"/>
          <ac:picMkLst>
            <pc:docMk/>
            <pc:sldMk cId="1678854957" sldId="2955"/>
            <ac:picMk id="27" creationId="{459E3D45-94B8-4040-8EEF-DB5A44DB5B19}"/>
          </ac:picMkLst>
        </pc:picChg>
      </pc:sldChg>
      <pc:sldChg chg="addSp modSp">
        <pc:chgData name="Lucas Jellema" userId="7e183fbb-84e0-44b3-9b03-0792bc8d162b" providerId="ADAL" clId="{7AB7673E-6935-44C8-8885-7E117314DA06}" dt="2020-06-09T06:32:25.210" v="136" actId="14100"/>
        <pc:sldMkLst>
          <pc:docMk/>
          <pc:sldMk cId="1376081888" sldId="2956"/>
        </pc:sldMkLst>
        <pc:picChg chg="add mod">
          <ac:chgData name="Lucas Jellema" userId="7e183fbb-84e0-44b3-9b03-0792bc8d162b" providerId="ADAL" clId="{7AB7673E-6935-44C8-8885-7E117314DA06}" dt="2020-06-09T06:32:25.210" v="136" actId="14100"/>
          <ac:picMkLst>
            <pc:docMk/>
            <pc:sldMk cId="1376081888" sldId="2956"/>
            <ac:picMk id="50" creationId="{10B7BD7B-8F91-4CC8-A249-DE891398D10E}"/>
          </ac:picMkLst>
        </pc:picChg>
      </pc:sldChg>
      <pc:sldChg chg="addSp delSp">
        <pc:chgData name="Lucas Jellema" userId="7e183fbb-84e0-44b3-9b03-0792bc8d162b" providerId="ADAL" clId="{7AB7673E-6935-44C8-8885-7E117314DA06}" dt="2020-06-09T06:33:24.476" v="148"/>
        <pc:sldMkLst>
          <pc:docMk/>
          <pc:sldMk cId="2517273365" sldId="2957"/>
        </pc:sldMkLst>
        <pc:picChg chg="add del">
          <ac:chgData name="Lucas Jellema" userId="7e183fbb-84e0-44b3-9b03-0792bc8d162b" providerId="ADAL" clId="{7AB7673E-6935-44C8-8885-7E117314DA06}" dt="2020-06-09T06:27:15.440" v="120"/>
          <ac:picMkLst>
            <pc:docMk/>
            <pc:sldMk cId="2517273365" sldId="2957"/>
            <ac:picMk id="9" creationId="{0AC12E47-2521-49CA-AB0B-DEDFBCCFC60E}"/>
          </ac:picMkLst>
        </pc:picChg>
        <pc:picChg chg="add">
          <ac:chgData name="Lucas Jellema" userId="7e183fbb-84e0-44b3-9b03-0792bc8d162b" providerId="ADAL" clId="{7AB7673E-6935-44C8-8885-7E117314DA06}" dt="2020-06-09T06:33:24.476" v="148"/>
          <ac:picMkLst>
            <pc:docMk/>
            <pc:sldMk cId="2517273365" sldId="2957"/>
            <ac:picMk id="10" creationId="{03770490-3B75-4141-879E-51506905A096}"/>
          </ac:picMkLst>
        </pc:picChg>
      </pc:sldChg>
      <pc:sldChg chg="addSp delSp modSp modAnim">
        <pc:chgData name="Lucas Jellema" userId="7e183fbb-84e0-44b3-9b03-0792bc8d162b" providerId="ADAL" clId="{7AB7673E-6935-44C8-8885-7E117314DA06}" dt="2020-06-10T05:23:16.799" v="217"/>
        <pc:sldMkLst>
          <pc:docMk/>
          <pc:sldMk cId="2888471079" sldId="2958"/>
        </pc:sldMkLst>
        <pc:picChg chg="add del mod">
          <ac:chgData name="Lucas Jellema" userId="7e183fbb-84e0-44b3-9b03-0792bc8d162b" providerId="ADAL" clId="{7AB7673E-6935-44C8-8885-7E117314DA06}" dt="2020-06-09T06:33:15.046" v="145" actId="478"/>
          <ac:picMkLst>
            <pc:docMk/>
            <pc:sldMk cId="2888471079" sldId="2958"/>
            <ac:picMk id="26" creationId="{5894CBA3-B6C9-4292-957C-5FE07B80D69E}"/>
          </ac:picMkLst>
        </pc:picChg>
        <pc:picChg chg="add">
          <ac:chgData name="Lucas Jellema" userId="7e183fbb-84e0-44b3-9b03-0792bc8d162b" providerId="ADAL" clId="{7AB7673E-6935-44C8-8885-7E117314DA06}" dt="2020-06-09T06:33:15.898" v="146"/>
          <ac:picMkLst>
            <pc:docMk/>
            <pc:sldMk cId="2888471079" sldId="2958"/>
            <ac:picMk id="27" creationId="{9A344018-BBAE-48CA-AECA-041F10FC8315}"/>
          </ac:picMkLst>
        </pc:picChg>
      </pc:sldChg>
      <pc:sldChg chg="addSp modSp modAnim">
        <pc:chgData name="Lucas Jellema" userId="7e183fbb-84e0-44b3-9b03-0792bc8d162b" providerId="ADAL" clId="{7AB7673E-6935-44C8-8885-7E117314DA06}" dt="2020-06-10T05:23:22.118" v="218"/>
        <pc:sldMkLst>
          <pc:docMk/>
          <pc:sldMk cId="1275285963" sldId="2959"/>
        </pc:sldMkLst>
        <pc:picChg chg="add mod">
          <ac:chgData name="Lucas Jellema" userId="7e183fbb-84e0-44b3-9b03-0792bc8d162b" providerId="ADAL" clId="{7AB7673E-6935-44C8-8885-7E117314DA06}" dt="2020-06-09T06:27:51.245" v="126" actId="14100"/>
          <ac:picMkLst>
            <pc:docMk/>
            <pc:sldMk cId="1275285963" sldId="2959"/>
            <ac:picMk id="30" creationId="{9F416446-3167-4C02-9E43-E0AE63164572}"/>
          </ac:picMkLst>
        </pc:picChg>
      </pc:sldChg>
      <pc:sldChg chg="addSp modAnim">
        <pc:chgData name="Lucas Jellema" userId="7e183fbb-84e0-44b3-9b03-0792bc8d162b" providerId="ADAL" clId="{7AB7673E-6935-44C8-8885-7E117314DA06}" dt="2020-06-10T05:23:32.400" v="219"/>
        <pc:sldMkLst>
          <pc:docMk/>
          <pc:sldMk cId="3603359971" sldId="2960"/>
        </pc:sldMkLst>
        <pc:picChg chg="add">
          <ac:chgData name="Lucas Jellema" userId="7e183fbb-84e0-44b3-9b03-0792bc8d162b" providerId="ADAL" clId="{7AB7673E-6935-44C8-8885-7E117314DA06}" dt="2020-06-09T06:27:53.928" v="127"/>
          <ac:picMkLst>
            <pc:docMk/>
            <pc:sldMk cId="3603359971" sldId="2960"/>
            <ac:picMk id="19" creationId="{1E6098F7-CB32-45C3-A1D0-42156BA7875A}"/>
          </ac:picMkLst>
        </pc:picChg>
      </pc:sldChg>
      <pc:sldChg chg="addSp modSp">
        <pc:chgData name="Lucas Jellema" userId="7e183fbb-84e0-44b3-9b03-0792bc8d162b" providerId="ADAL" clId="{7AB7673E-6935-44C8-8885-7E117314DA06}" dt="2020-06-10T05:24:17.793" v="224" actId="1076"/>
        <pc:sldMkLst>
          <pc:docMk/>
          <pc:sldMk cId="4224036341" sldId="2961"/>
        </pc:sldMkLst>
        <pc:spChg chg="add mod">
          <ac:chgData name="Lucas Jellema" userId="7e183fbb-84e0-44b3-9b03-0792bc8d162b" providerId="ADAL" clId="{7AB7673E-6935-44C8-8885-7E117314DA06}" dt="2020-06-10T05:24:17.793" v="224" actId="1076"/>
          <ac:spMkLst>
            <pc:docMk/>
            <pc:sldMk cId="4224036341" sldId="2961"/>
            <ac:spMk id="12" creationId="{47E89526-F9A8-4217-BFAF-B01B48613381}"/>
          </ac:spMkLst>
        </pc:spChg>
        <pc:picChg chg="add mod">
          <ac:chgData name="Lucas Jellema" userId="7e183fbb-84e0-44b3-9b03-0792bc8d162b" providerId="ADAL" clId="{7AB7673E-6935-44C8-8885-7E117314DA06}" dt="2020-06-09T06:28:19.580" v="132" actId="1076"/>
          <ac:picMkLst>
            <pc:docMk/>
            <pc:sldMk cId="4224036341" sldId="2961"/>
            <ac:picMk id="8" creationId="{F46ABCF0-2AE4-437A-97F8-BEEB8E42EA4F}"/>
          </ac:picMkLst>
        </pc:picChg>
        <pc:picChg chg="add">
          <ac:chgData name="Lucas Jellema" userId="7e183fbb-84e0-44b3-9b03-0792bc8d162b" providerId="ADAL" clId="{7AB7673E-6935-44C8-8885-7E117314DA06}" dt="2020-06-09T06:32:55.969" v="141"/>
          <ac:picMkLst>
            <pc:docMk/>
            <pc:sldMk cId="4224036341" sldId="2961"/>
            <ac:picMk id="10" creationId="{D7410214-7A00-49FC-94ED-61E07CAF77F3}"/>
          </ac:picMkLst>
        </pc:picChg>
      </pc:sldChg>
      <pc:sldChg chg="addSp">
        <pc:chgData name="Lucas Jellema" userId="7e183fbb-84e0-44b3-9b03-0792bc8d162b" providerId="ADAL" clId="{7AB7673E-6935-44C8-8885-7E117314DA06}" dt="2020-06-09T06:32:28.615" v="137"/>
        <pc:sldMkLst>
          <pc:docMk/>
          <pc:sldMk cId="47809880" sldId="2962"/>
        </pc:sldMkLst>
        <pc:picChg chg="add">
          <ac:chgData name="Lucas Jellema" userId="7e183fbb-84e0-44b3-9b03-0792bc8d162b" providerId="ADAL" clId="{7AB7673E-6935-44C8-8885-7E117314DA06}" dt="2020-06-09T06:32:28.615" v="137"/>
          <ac:picMkLst>
            <pc:docMk/>
            <pc:sldMk cId="47809880" sldId="2962"/>
            <ac:picMk id="24" creationId="{E6954C9C-EBF2-422B-964A-76A29589364F}"/>
          </ac:picMkLst>
        </pc:picChg>
      </pc:sldChg>
      <pc:sldChg chg="addSp modSp add">
        <pc:chgData name="Lucas Jellema" userId="7e183fbb-84e0-44b3-9b03-0792bc8d162b" providerId="ADAL" clId="{7AB7673E-6935-44C8-8885-7E117314DA06}" dt="2020-06-10T05:25:08.318" v="228" actId="1076"/>
        <pc:sldMkLst>
          <pc:docMk/>
          <pc:sldMk cId="208560040" sldId="2964"/>
        </pc:sldMkLst>
        <pc:spChg chg="add mod">
          <ac:chgData name="Lucas Jellema" userId="7e183fbb-84e0-44b3-9b03-0792bc8d162b" providerId="ADAL" clId="{7AB7673E-6935-44C8-8885-7E117314DA06}" dt="2020-06-10T05:25:08.318" v="228" actId="1076"/>
          <ac:spMkLst>
            <pc:docMk/>
            <pc:sldMk cId="208560040" sldId="2964"/>
            <ac:spMk id="5" creationId="{C23E658B-65B3-4B25-BC97-1BCE3C05A403}"/>
          </ac:spMkLst>
        </pc:spChg>
      </pc:sldChg>
      <pc:sldChg chg="add del">
        <pc:chgData name="Lucas Jellema" userId="7e183fbb-84e0-44b3-9b03-0792bc8d162b" providerId="ADAL" clId="{7AB7673E-6935-44C8-8885-7E117314DA06}" dt="2020-06-09T06:19:25.423" v="33"/>
        <pc:sldMkLst>
          <pc:docMk/>
          <pc:sldMk cId="527370085" sldId="2964"/>
        </pc:sldMkLst>
      </pc:sldChg>
      <pc:sldChg chg="add del">
        <pc:chgData name="Lucas Jellema" userId="7e183fbb-84e0-44b3-9b03-0792bc8d162b" providerId="ADAL" clId="{7AB7673E-6935-44C8-8885-7E117314DA06}" dt="2020-06-09T06:20:20.123" v="53"/>
        <pc:sldMkLst>
          <pc:docMk/>
          <pc:sldMk cId="1623227247" sldId="2964"/>
        </pc:sldMkLst>
      </pc:sldChg>
      <pc:sldChg chg="add">
        <pc:chgData name="Lucas Jellema" userId="7e183fbb-84e0-44b3-9b03-0792bc8d162b" providerId="ADAL" clId="{7AB7673E-6935-44C8-8885-7E117314DA06}" dt="2020-06-09T06:22:51.126" v="75"/>
        <pc:sldMkLst>
          <pc:docMk/>
          <pc:sldMk cId="2409090420" sldId="2965"/>
        </pc:sldMkLst>
      </pc:sldChg>
      <pc:sldChg chg="add del">
        <pc:chgData name="Lucas Jellema" userId="7e183fbb-84e0-44b3-9b03-0792bc8d162b" providerId="ADAL" clId="{7AB7673E-6935-44C8-8885-7E117314DA06}" dt="2020-06-09T06:19:25.423" v="33"/>
        <pc:sldMkLst>
          <pc:docMk/>
          <pc:sldMk cId="2439719392" sldId="2965"/>
        </pc:sldMkLst>
      </pc:sldChg>
      <pc:sldChg chg="modSp add del">
        <pc:chgData name="Lucas Jellema" userId="7e183fbb-84e0-44b3-9b03-0792bc8d162b" providerId="ADAL" clId="{7AB7673E-6935-44C8-8885-7E117314DA06}" dt="2020-06-09T06:20:20.123" v="53"/>
        <pc:sldMkLst>
          <pc:docMk/>
          <pc:sldMk cId="3051834788" sldId="2965"/>
        </pc:sldMkLst>
        <pc:spChg chg="mod">
          <ac:chgData name="Lucas Jellema" userId="7e183fbb-84e0-44b3-9b03-0792bc8d162b" providerId="ADAL" clId="{7AB7673E-6935-44C8-8885-7E117314DA06}" dt="2020-06-09T06:20:19.524" v="52" actId="20577"/>
          <ac:spMkLst>
            <pc:docMk/>
            <pc:sldMk cId="3051834788" sldId="2965"/>
            <ac:spMk id="2" creationId="{FAF4FBFA-8F9B-4604-9662-B657911A76BA}"/>
          </ac:spMkLst>
        </pc:spChg>
      </pc:sldChg>
      <pc:sldChg chg="add del">
        <pc:chgData name="Lucas Jellema" userId="7e183fbb-84e0-44b3-9b03-0792bc8d162b" providerId="ADAL" clId="{7AB7673E-6935-44C8-8885-7E117314DA06}" dt="2020-06-09T06:19:25.423" v="33"/>
        <pc:sldMkLst>
          <pc:docMk/>
          <pc:sldMk cId="324055897" sldId="2966"/>
        </pc:sldMkLst>
      </pc:sldChg>
      <pc:sldChg chg="add del">
        <pc:chgData name="Lucas Jellema" userId="7e183fbb-84e0-44b3-9b03-0792bc8d162b" providerId="ADAL" clId="{7AB7673E-6935-44C8-8885-7E117314DA06}" dt="2020-06-09T06:20:20.123" v="53"/>
        <pc:sldMkLst>
          <pc:docMk/>
          <pc:sldMk cId="1964116017" sldId="2966"/>
        </pc:sldMkLst>
      </pc:sldChg>
      <pc:sldChg chg="modSp add">
        <pc:chgData name="Lucas Jellema" userId="7e183fbb-84e0-44b3-9b03-0792bc8d162b" providerId="ADAL" clId="{7AB7673E-6935-44C8-8885-7E117314DA06}" dt="2020-06-09T06:25:15.032" v="96" actId="20577"/>
        <pc:sldMkLst>
          <pc:docMk/>
          <pc:sldMk cId="3516966801" sldId="2966"/>
        </pc:sldMkLst>
        <pc:spChg chg="mod">
          <ac:chgData name="Lucas Jellema" userId="7e183fbb-84e0-44b3-9b03-0792bc8d162b" providerId="ADAL" clId="{7AB7673E-6935-44C8-8885-7E117314DA06}" dt="2020-06-09T06:25:15.032" v="96" actId="20577"/>
          <ac:spMkLst>
            <pc:docMk/>
            <pc:sldMk cId="3516966801" sldId="2966"/>
            <ac:spMk id="2" creationId="{FAF4FBFA-8F9B-4604-9662-B657911A76BA}"/>
          </ac:spMkLst>
        </pc:spChg>
      </pc:sldChg>
      <pc:sldChg chg="add">
        <pc:chgData name="Lucas Jellema" userId="7e183fbb-84e0-44b3-9b03-0792bc8d162b" providerId="ADAL" clId="{7AB7673E-6935-44C8-8885-7E117314DA06}" dt="2020-06-09T06:22:51.126" v="75"/>
        <pc:sldMkLst>
          <pc:docMk/>
          <pc:sldMk cId="1093443050" sldId="2967"/>
        </pc:sldMkLst>
      </pc:sldChg>
      <pc:sldChg chg="add del">
        <pc:chgData name="Lucas Jellema" userId="7e183fbb-84e0-44b3-9b03-0792bc8d162b" providerId="ADAL" clId="{7AB7673E-6935-44C8-8885-7E117314DA06}" dt="2020-06-09T06:19:25.423" v="33"/>
        <pc:sldMkLst>
          <pc:docMk/>
          <pc:sldMk cId="1598066249" sldId="2967"/>
        </pc:sldMkLst>
      </pc:sldChg>
      <pc:sldChg chg="add del">
        <pc:chgData name="Lucas Jellema" userId="7e183fbb-84e0-44b3-9b03-0792bc8d162b" providerId="ADAL" clId="{7AB7673E-6935-44C8-8885-7E117314DA06}" dt="2020-06-09T06:20:20.123" v="53"/>
        <pc:sldMkLst>
          <pc:docMk/>
          <pc:sldMk cId="1884188963" sldId="2967"/>
        </pc:sldMkLst>
      </pc:sldChg>
      <pc:sldChg chg="add del">
        <pc:chgData name="Lucas Jellema" userId="7e183fbb-84e0-44b3-9b03-0792bc8d162b" providerId="ADAL" clId="{7AB7673E-6935-44C8-8885-7E117314DA06}" dt="2020-06-09T06:20:20.123" v="53"/>
        <pc:sldMkLst>
          <pc:docMk/>
          <pc:sldMk cId="208560040" sldId="2968"/>
        </pc:sldMkLst>
      </pc:sldChg>
      <pc:sldChg chg="add del">
        <pc:chgData name="Lucas Jellema" userId="7e183fbb-84e0-44b3-9b03-0792bc8d162b" providerId="ADAL" clId="{7AB7673E-6935-44C8-8885-7E117314DA06}" dt="2020-06-09T06:19:25.423" v="33"/>
        <pc:sldMkLst>
          <pc:docMk/>
          <pc:sldMk cId="1368335346" sldId="2968"/>
        </pc:sldMkLst>
      </pc:sldChg>
      <pc:sldChg chg="add">
        <pc:chgData name="Lucas Jellema" userId="7e183fbb-84e0-44b3-9b03-0792bc8d162b" providerId="ADAL" clId="{7AB7673E-6935-44C8-8885-7E117314DA06}" dt="2020-06-09T06:22:51.126" v="75"/>
        <pc:sldMkLst>
          <pc:docMk/>
          <pc:sldMk cId="3539937801" sldId="2968"/>
        </pc:sldMkLst>
      </pc:sldChg>
      <pc:sldChg chg="add del">
        <pc:chgData name="Lucas Jellema" userId="7e183fbb-84e0-44b3-9b03-0792bc8d162b" providerId="ADAL" clId="{7AB7673E-6935-44C8-8885-7E117314DA06}" dt="2020-06-09T06:20:20.123" v="53"/>
        <pc:sldMkLst>
          <pc:docMk/>
          <pc:sldMk cId="2409090420" sldId="2969"/>
        </pc:sldMkLst>
      </pc:sldChg>
      <pc:sldChg chg="add">
        <pc:chgData name="Lucas Jellema" userId="7e183fbb-84e0-44b3-9b03-0792bc8d162b" providerId="ADAL" clId="{7AB7673E-6935-44C8-8885-7E117314DA06}" dt="2020-06-09T06:22:51.126" v="75"/>
        <pc:sldMkLst>
          <pc:docMk/>
          <pc:sldMk cId="2563143612" sldId="2969"/>
        </pc:sldMkLst>
      </pc:sldChg>
      <pc:sldChg chg="add del">
        <pc:chgData name="Lucas Jellema" userId="7e183fbb-84e0-44b3-9b03-0792bc8d162b" providerId="ADAL" clId="{7AB7673E-6935-44C8-8885-7E117314DA06}" dt="2020-06-09T06:19:25.423" v="33"/>
        <pc:sldMkLst>
          <pc:docMk/>
          <pc:sldMk cId="3458473650" sldId="2969"/>
        </pc:sldMkLst>
      </pc:sldChg>
      <pc:sldChg chg="add del">
        <pc:chgData name="Lucas Jellema" userId="7e183fbb-84e0-44b3-9b03-0792bc8d162b" providerId="ADAL" clId="{7AB7673E-6935-44C8-8885-7E117314DA06}" dt="2020-06-09T06:19:25.423" v="33"/>
        <pc:sldMkLst>
          <pc:docMk/>
          <pc:sldMk cId="1412293138" sldId="2970"/>
        </pc:sldMkLst>
      </pc:sldChg>
      <pc:sldChg chg="add del">
        <pc:chgData name="Lucas Jellema" userId="7e183fbb-84e0-44b3-9b03-0792bc8d162b" providerId="ADAL" clId="{7AB7673E-6935-44C8-8885-7E117314DA06}" dt="2020-06-09T06:20:20.123" v="53"/>
        <pc:sldMkLst>
          <pc:docMk/>
          <pc:sldMk cId="3516966801" sldId="2970"/>
        </pc:sldMkLst>
      </pc:sldChg>
      <pc:sldChg chg="addSp modSp add mod setBg">
        <pc:chgData name="Lucas Jellema" userId="7e183fbb-84e0-44b3-9b03-0792bc8d162b" providerId="ADAL" clId="{7AB7673E-6935-44C8-8885-7E117314DA06}" dt="2020-06-10T14:39:41.833" v="911" actId="20577"/>
        <pc:sldMkLst>
          <pc:docMk/>
          <pc:sldMk cId="3886722515" sldId="2970"/>
        </pc:sldMkLst>
        <pc:spChg chg="mod">
          <ac:chgData name="Lucas Jellema" userId="7e183fbb-84e0-44b3-9b03-0792bc8d162b" providerId="ADAL" clId="{7AB7673E-6935-44C8-8885-7E117314DA06}" dt="2020-06-10T12:46:10.513" v="606" actId="20577"/>
          <ac:spMkLst>
            <pc:docMk/>
            <pc:sldMk cId="3886722515" sldId="2970"/>
            <ac:spMk id="2" creationId="{21BB51CE-10B6-40F9-843F-425C22AD11E4}"/>
          </ac:spMkLst>
        </pc:spChg>
        <pc:spChg chg="mod">
          <ac:chgData name="Lucas Jellema" userId="7e183fbb-84e0-44b3-9b03-0792bc8d162b" providerId="ADAL" clId="{7AB7673E-6935-44C8-8885-7E117314DA06}" dt="2020-06-10T14:39:41.833" v="911" actId="20577"/>
          <ac:spMkLst>
            <pc:docMk/>
            <pc:sldMk cId="3886722515" sldId="2970"/>
            <ac:spMk id="3" creationId="{D0A6FEE8-19A5-4C81-BF7D-9ABFD8333938}"/>
          </ac:spMkLst>
        </pc:spChg>
        <pc:spChg chg="add mod">
          <ac:chgData name="Lucas Jellema" userId="7e183fbb-84e0-44b3-9b03-0792bc8d162b" providerId="ADAL" clId="{7AB7673E-6935-44C8-8885-7E117314DA06}" dt="2020-06-10T14:31:16.139" v="822" actId="1076"/>
          <ac:spMkLst>
            <pc:docMk/>
            <pc:sldMk cId="3886722515" sldId="2970"/>
            <ac:spMk id="5" creationId="{34435F2C-FB69-4A58-829C-4BCDF0C488C2}"/>
          </ac:spMkLst>
        </pc:spChg>
        <pc:spChg chg="add">
          <ac:chgData name="Lucas Jellema" userId="7e183fbb-84e0-44b3-9b03-0792bc8d162b" providerId="ADAL" clId="{7AB7673E-6935-44C8-8885-7E117314DA06}" dt="2020-06-10T12:43:17.055" v="547" actId="26606"/>
          <ac:spMkLst>
            <pc:docMk/>
            <pc:sldMk cId="3886722515" sldId="2970"/>
            <ac:spMk id="9" creationId="{81AEB8A9-B768-4E30-BA55-D919E6687343}"/>
          </ac:spMkLst>
        </pc:spChg>
        <pc:picChg chg="add mod">
          <ac:chgData name="Lucas Jellema" userId="7e183fbb-84e0-44b3-9b03-0792bc8d162b" providerId="ADAL" clId="{7AB7673E-6935-44C8-8885-7E117314DA06}" dt="2020-06-10T13:24:55.463" v="704" actId="1076"/>
          <ac:picMkLst>
            <pc:docMk/>
            <pc:sldMk cId="3886722515" sldId="2970"/>
            <ac:picMk id="4" creationId="{3801C990-7D05-4C78-8073-B1E579CC8796}"/>
          </ac:picMkLst>
        </pc:picChg>
      </pc:sldChg>
      <pc:sldChg chg="add del">
        <pc:chgData name="Lucas Jellema" userId="7e183fbb-84e0-44b3-9b03-0792bc8d162b" providerId="ADAL" clId="{7AB7673E-6935-44C8-8885-7E117314DA06}" dt="2020-06-09T06:19:25.423" v="33"/>
        <pc:sldMkLst>
          <pc:docMk/>
          <pc:sldMk cId="161200380" sldId="2971"/>
        </pc:sldMkLst>
      </pc:sldChg>
      <pc:sldChg chg="add del">
        <pc:chgData name="Lucas Jellema" userId="7e183fbb-84e0-44b3-9b03-0792bc8d162b" providerId="ADAL" clId="{7AB7673E-6935-44C8-8885-7E117314DA06}" dt="2020-06-09T06:20:20.123" v="53"/>
        <pc:sldMkLst>
          <pc:docMk/>
          <pc:sldMk cId="1093443050" sldId="2971"/>
        </pc:sldMkLst>
      </pc:sldChg>
      <pc:sldChg chg="add del">
        <pc:chgData name="Lucas Jellema" userId="7e183fbb-84e0-44b3-9b03-0792bc8d162b" providerId="ADAL" clId="{7AB7673E-6935-44C8-8885-7E117314DA06}" dt="2020-06-09T06:19:25.423" v="33"/>
        <pc:sldMkLst>
          <pc:docMk/>
          <pc:sldMk cId="100587642" sldId="2972"/>
        </pc:sldMkLst>
      </pc:sldChg>
      <pc:sldChg chg="add del">
        <pc:chgData name="Lucas Jellema" userId="7e183fbb-84e0-44b3-9b03-0792bc8d162b" providerId="ADAL" clId="{7AB7673E-6935-44C8-8885-7E117314DA06}" dt="2020-06-09T06:20:20.123" v="53"/>
        <pc:sldMkLst>
          <pc:docMk/>
          <pc:sldMk cId="3539937801" sldId="2972"/>
        </pc:sldMkLst>
      </pc:sldChg>
      <pc:sldChg chg="add del">
        <pc:chgData name="Lucas Jellema" userId="7e183fbb-84e0-44b3-9b03-0792bc8d162b" providerId="ADAL" clId="{7AB7673E-6935-44C8-8885-7E117314DA06}" dt="2020-06-09T06:20:20.123" v="53"/>
        <pc:sldMkLst>
          <pc:docMk/>
          <pc:sldMk cId="2563143612" sldId="2973"/>
        </pc:sldMkLst>
      </pc:sldChg>
      <pc:sldChg chg="add del">
        <pc:chgData name="Lucas Jellema" userId="7e183fbb-84e0-44b3-9b03-0792bc8d162b" providerId="ADAL" clId="{7AB7673E-6935-44C8-8885-7E117314DA06}" dt="2020-06-09T06:19:25.423" v="33"/>
        <pc:sldMkLst>
          <pc:docMk/>
          <pc:sldMk cId="3460004939" sldId="2973"/>
        </pc:sldMkLst>
      </pc:sldChg>
      <pc:sldChg chg="add del">
        <pc:chgData name="Lucas Jellema" userId="7e183fbb-84e0-44b3-9b03-0792bc8d162b" providerId="ADAL" clId="{7AB7673E-6935-44C8-8885-7E117314DA06}" dt="2020-06-09T06:19:25.423" v="33"/>
        <pc:sldMkLst>
          <pc:docMk/>
          <pc:sldMk cId="1093443050" sldId="2974"/>
        </pc:sldMkLst>
      </pc:sldChg>
      <pc:sldChg chg="add del">
        <pc:chgData name="Lucas Jellema" userId="7e183fbb-84e0-44b3-9b03-0792bc8d162b" providerId="ADAL" clId="{7AB7673E-6935-44C8-8885-7E117314DA06}" dt="2020-06-09T06:19:25.423" v="33"/>
        <pc:sldMkLst>
          <pc:docMk/>
          <pc:sldMk cId="360024977" sldId="2975"/>
        </pc:sldMkLst>
      </pc:sldChg>
      <pc:sldChg chg="add del">
        <pc:chgData name="Lucas Jellema" userId="7e183fbb-84e0-44b3-9b03-0792bc8d162b" providerId="ADAL" clId="{7AB7673E-6935-44C8-8885-7E117314DA06}" dt="2020-06-09T06:19:25.423" v="33"/>
        <pc:sldMkLst>
          <pc:docMk/>
          <pc:sldMk cId="1139977417" sldId="2976"/>
        </pc:sldMkLst>
      </pc:sldChg>
      <pc:sldChg chg="add del">
        <pc:chgData name="Lucas Jellema" userId="7e183fbb-84e0-44b3-9b03-0792bc8d162b" providerId="ADAL" clId="{7AB7673E-6935-44C8-8885-7E117314DA06}" dt="2020-06-09T06:19:25.423" v="33"/>
        <pc:sldMkLst>
          <pc:docMk/>
          <pc:sldMk cId="4002399433" sldId="2977"/>
        </pc:sldMkLst>
      </pc:sldChg>
      <pc:sldChg chg="add del">
        <pc:chgData name="Lucas Jellema" userId="7e183fbb-84e0-44b3-9b03-0792bc8d162b" providerId="ADAL" clId="{7AB7673E-6935-44C8-8885-7E117314DA06}" dt="2020-06-09T06:19:25.423" v="33"/>
        <pc:sldMkLst>
          <pc:docMk/>
          <pc:sldMk cId="2964340569" sldId="2978"/>
        </pc:sldMkLst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2" Type="http://schemas.openxmlformats.org/officeDocument/2006/relationships/image" Target="../media/image19.svg"/><Relationship Id="rId1" Type="http://schemas.openxmlformats.org/officeDocument/2006/relationships/image" Target="../media/image18.png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5" Type="http://schemas.openxmlformats.org/officeDocument/2006/relationships/image" Target="../media/image22.png"/><Relationship Id="rId10" Type="http://schemas.openxmlformats.org/officeDocument/2006/relationships/image" Target="../media/image27.svg"/><Relationship Id="rId4" Type="http://schemas.openxmlformats.org/officeDocument/2006/relationships/image" Target="../media/image21.svg"/><Relationship Id="rId9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60DCE5-5A11-4385-B415-5B1B1F0BCB1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CDD6161-A606-4A94-8D0D-4DBF87A03C2D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nl-NL" sz="2800" dirty="0" err="1"/>
            <a:t>Introduction</a:t>
          </a:r>
          <a:r>
            <a:rPr lang="nl-NL" sz="2800" dirty="0"/>
            <a:t> </a:t>
          </a:r>
          <a:endParaRPr lang="en-US" sz="2800" dirty="0"/>
        </a:p>
      </dgm:t>
    </dgm:pt>
    <dgm:pt modelId="{3F2BFBB2-B0C8-44BE-8971-70D3B00C0F6D}" type="parTrans" cxnId="{56BC32BE-0DA9-419A-9C7E-2BE13EC28C17}">
      <dgm:prSet/>
      <dgm:spPr/>
      <dgm:t>
        <a:bodyPr/>
        <a:lstStyle/>
        <a:p>
          <a:endParaRPr lang="en-US"/>
        </a:p>
      </dgm:t>
    </dgm:pt>
    <dgm:pt modelId="{AE6BA503-9195-4BBE-ACD4-C6CCBB6F3F98}" type="sibTrans" cxnId="{56BC32BE-0DA9-419A-9C7E-2BE13EC28C17}">
      <dgm:prSet/>
      <dgm:spPr/>
      <dgm:t>
        <a:bodyPr/>
        <a:lstStyle/>
        <a:p>
          <a:endParaRPr lang="en-US"/>
        </a:p>
      </dgm:t>
    </dgm:pt>
    <dgm:pt modelId="{852A823A-2A9E-400F-817C-CADF949909B1}">
      <dgm:prSet custT="1"/>
      <dgm:spPr>
        <a:noFill/>
        <a:ln>
          <a:noFill/>
        </a:ln>
        <a:effectLst/>
      </dgm:spPr>
      <dgm:t>
        <a:bodyPr spcFirstLastPara="0" vert="horz" wrap="square" lIns="131275" tIns="131275" rIns="131275" bIns="131275" numCol="1" spcCol="1270" anchor="ctr" anchorCtr="0"/>
        <a:lstStyle/>
        <a:p>
          <a:pPr>
            <a:lnSpc>
              <a:spcPct val="100000"/>
            </a:lnSpc>
          </a:pPr>
          <a:r>
            <a:rPr lang="nl-NL" sz="28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Demonstration</a:t>
          </a:r>
          <a:endParaRPr lang="en-US" sz="2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A1E8638B-510C-42CB-BEC5-698C45FCDA7B}" type="parTrans" cxnId="{224DD145-3815-453D-8CD3-7F2F7C71FBFA}">
      <dgm:prSet/>
      <dgm:spPr/>
      <dgm:t>
        <a:bodyPr/>
        <a:lstStyle/>
        <a:p>
          <a:endParaRPr lang="en-US"/>
        </a:p>
      </dgm:t>
    </dgm:pt>
    <dgm:pt modelId="{81D3D514-F49D-4835-9EBD-CDFE364EEE41}" type="sibTrans" cxnId="{224DD145-3815-453D-8CD3-7F2F7C71FBFA}">
      <dgm:prSet/>
      <dgm:spPr/>
      <dgm:t>
        <a:bodyPr/>
        <a:lstStyle/>
        <a:p>
          <a:endParaRPr lang="en-US"/>
        </a:p>
      </dgm:t>
    </dgm:pt>
    <dgm:pt modelId="{2E3E279F-6683-42E9-8536-92AD56CCA05B}">
      <dgm:prSet custT="1"/>
      <dgm:spPr>
        <a:noFill/>
        <a:ln>
          <a:noFill/>
        </a:ln>
        <a:effectLst/>
      </dgm:spPr>
      <dgm:t>
        <a:bodyPr spcFirstLastPara="0" vert="horz" wrap="square" lIns="131275" tIns="131275" rIns="131275" bIns="131275" numCol="1" spcCol="1270" anchor="ctr" anchorCtr="0"/>
        <a:lstStyle/>
        <a:p>
          <a:pPr>
            <a:lnSpc>
              <a:spcPct val="100000"/>
            </a:lnSpc>
          </a:pPr>
          <a:r>
            <a:rPr lang="nl-NL" sz="28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Guided</a:t>
          </a:r>
          <a:r>
            <a:rPr lang="nl-NL" sz="2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nl-NL" sz="28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Handson</a:t>
          </a:r>
          <a:r>
            <a:rPr lang="nl-NL" sz="2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Labs</a:t>
          </a:r>
          <a:endParaRPr lang="en-US" sz="2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15F7C6C2-7D31-48E0-A0BA-2AC45CB9C86A}" type="parTrans" cxnId="{A95D2120-D485-4BB3-A6EA-4B385D0BCCC5}">
      <dgm:prSet/>
      <dgm:spPr/>
      <dgm:t>
        <a:bodyPr/>
        <a:lstStyle/>
        <a:p>
          <a:endParaRPr lang="en-US"/>
        </a:p>
      </dgm:t>
    </dgm:pt>
    <dgm:pt modelId="{6D706ED7-6670-40AF-A613-0784E7A03CFC}" type="sibTrans" cxnId="{A95D2120-D485-4BB3-A6EA-4B385D0BCCC5}">
      <dgm:prSet/>
      <dgm:spPr/>
      <dgm:t>
        <a:bodyPr/>
        <a:lstStyle/>
        <a:p>
          <a:endParaRPr lang="en-US"/>
        </a:p>
      </dgm:t>
    </dgm:pt>
    <dgm:pt modelId="{900A6413-9DAC-44B7-883E-0A83B3CDA1B9}">
      <dgm:prSet custT="1"/>
      <dgm:spPr>
        <a:noFill/>
        <a:ln>
          <a:noFill/>
        </a:ln>
        <a:effectLst/>
      </dgm:spPr>
      <dgm:t>
        <a:bodyPr spcFirstLastPara="0" vert="horz" wrap="square" lIns="131275" tIns="131275" rIns="131275" bIns="131275" numCol="1" spcCol="1270" anchor="ctr" anchorCtr="0"/>
        <a:lstStyle/>
        <a:p>
          <a:pPr>
            <a:lnSpc>
              <a:spcPct val="100000"/>
            </a:lnSpc>
          </a:pPr>
          <a:r>
            <a:rPr lang="nl-NL" sz="2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Q&amp;A</a:t>
          </a:r>
          <a:endParaRPr lang="en-US" sz="2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gm:t>
    </dgm:pt>
    <dgm:pt modelId="{A3547273-9557-4CBF-99B1-06260B90FA56}" type="parTrans" cxnId="{DA1A0F8B-DAD4-453E-B382-B73BF83CD143}">
      <dgm:prSet/>
      <dgm:spPr/>
      <dgm:t>
        <a:bodyPr/>
        <a:lstStyle/>
        <a:p>
          <a:endParaRPr lang="en-US"/>
        </a:p>
      </dgm:t>
    </dgm:pt>
    <dgm:pt modelId="{F8DED84E-EEE8-4240-B8E8-1AFFE07AE552}" type="sibTrans" cxnId="{DA1A0F8B-DAD4-453E-B382-B73BF83CD143}">
      <dgm:prSet/>
      <dgm:spPr/>
      <dgm:t>
        <a:bodyPr/>
        <a:lstStyle/>
        <a:p>
          <a:endParaRPr lang="en-US"/>
        </a:p>
      </dgm:t>
    </dgm:pt>
    <dgm:pt modelId="{EFA146E1-A9D8-4AD4-85F1-BCBA7AC60365}" type="pres">
      <dgm:prSet presAssocID="{EF60DCE5-5A11-4385-B415-5B1B1F0BCB18}" presName="root" presStyleCnt="0">
        <dgm:presLayoutVars>
          <dgm:dir/>
          <dgm:resizeHandles val="exact"/>
        </dgm:presLayoutVars>
      </dgm:prSet>
      <dgm:spPr/>
    </dgm:pt>
    <dgm:pt modelId="{8B5A7A3C-4FEE-4DF9-9596-B88F7AEE59D8}" type="pres">
      <dgm:prSet presAssocID="{CCDD6161-A606-4A94-8D0D-4DBF87A03C2D}" presName="compNode" presStyleCnt="0"/>
      <dgm:spPr/>
    </dgm:pt>
    <dgm:pt modelId="{BB87C1D8-A425-4275-A14A-4FD7CC9AAB58}" type="pres">
      <dgm:prSet presAssocID="{CCDD6161-A606-4A94-8D0D-4DBF87A03C2D}" presName="bgRect" presStyleLbl="bgShp" presStyleIdx="0" presStyleCnt="4"/>
      <dgm:spPr/>
    </dgm:pt>
    <dgm:pt modelId="{25D09A95-67F0-4EEC-A585-98EF570F4478}" type="pres">
      <dgm:prSet presAssocID="{CCDD6161-A606-4A94-8D0D-4DBF87A03C2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835A8A38-EC34-44D0-86CF-1E75AFC32BC6}" type="pres">
      <dgm:prSet presAssocID="{CCDD6161-A606-4A94-8D0D-4DBF87A03C2D}" presName="spaceRect" presStyleCnt="0"/>
      <dgm:spPr/>
    </dgm:pt>
    <dgm:pt modelId="{43F036D2-2449-41A8-B376-65E71F116246}" type="pres">
      <dgm:prSet presAssocID="{CCDD6161-A606-4A94-8D0D-4DBF87A03C2D}" presName="parTx" presStyleLbl="revTx" presStyleIdx="0" presStyleCnt="4">
        <dgm:presLayoutVars>
          <dgm:chMax val="0"/>
          <dgm:chPref val="0"/>
        </dgm:presLayoutVars>
      </dgm:prSet>
      <dgm:spPr/>
    </dgm:pt>
    <dgm:pt modelId="{D36F1075-9A39-4FCB-9564-0E7F06DAE894}" type="pres">
      <dgm:prSet presAssocID="{AE6BA503-9195-4BBE-ACD4-C6CCBB6F3F98}" presName="sibTrans" presStyleCnt="0"/>
      <dgm:spPr/>
    </dgm:pt>
    <dgm:pt modelId="{C713254C-5307-47DA-B43D-B72B35979E32}" type="pres">
      <dgm:prSet presAssocID="{852A823A-2A9E-400F-817C-CADF949909B1}" presName="compNode" presStyleCnt="0"/>
      <dgm:spPr/>
    </dgm:pt>
    <dgm:pt modelId="{EDA5CE83-13E5-48CD-A0F9-F58A384587A9}" type="pres">
      <dgm:prSet presAssocID="{852A823A-2A9E-400F-817C-CADF949909B1}" presName="bgRect" presStyleLbl="bgShp" presStyleIdx="1" presStyleCnt="4"/>
      <dgm:spPr/>
    </dgm:pt>
    <dgm:pt modelId="{5F436F01-79F2-495C-8833-20CCA0B0330D}" type="pres">
      <dgm:prSet presAssocID="{852A823A-2A9E-400F-817C-CADF949909B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82DFAA43-9C81-42E8-8B49-3B0875091683}" type="pres">
      <dgm:prSet presAssocID="{852A823A-2A9E-400F-817C-CADF949909B1}" presName="spaceRect" presStyleCnt="0"/>
      <dgm:spPr/>
    </dgm:pt>
    <dgm:pt modelId="{1FBA8CB5-7E3B-4558-92A7-58F8C78BFBDE}" type="pres">
      <dgm:prSet presAssocID="{852A823A-2A9E-400F-817C-CADF949909B1}" presName="parTx" presStyleLbl="revTx" presStyleIdx="1" presStyleCnt="4">
        <dgm:presLayoutVars>
          <dgm:chMax val="0"/>
          <dgm:chPref val="0"/>
        </dgm:presLayoutVars>
      </dgm:prSet>
      <dgm:spPr>
        <a:xfrm>
          <a:off x="1432649" y="1552933"/>
          <a:ext cx="5156041" cy="1240389"/>
        </a:xfrm>
        <a:prstGeom prst="rect">
          <a:avLst/>
        </a:prstGeom>
      </dgm:spPr>
    </dgm:pt>
    <dgm:pt modelId="{BA4422BC-F4EC-4A3D-8AFA-6665E6807E94}" type="pres">
      <dgm:prSet presAssocID="{81D3D514-F49D-4835-9EBD-CDFE364EEE41}" presName="sibTrans" presStyleCnt="0"/>
      <dgm:spPr/>
    </dgm:pt>
    <dgm:pt modelId="{BE89DB50-2749-4841-9BA5-C75B74C12139}" type="pres">
      <dgm:prSet presAssocID="{2E3E279F-6683-42E9-8536-92AD56CCA05B}" presName="compNode" presStyleCnt="0"/>
      <dgm:spPr/>
    </dgm:pt>
    <dgm:pt modelId="{4EFA158D-2BCC-4B87-BBC9-DA93EC55A438}" type="pres">
      <dgm:prSet presAssocID="{2E3E279F-6683-42E9-8536-92AD56CCA05B}" presName="bgRect" presStyleLbl="bgShp" presStyleIdx="2" presStyleCnt="4"/>
      <dgm:spPr/>
    </dgm:pt>
    <dgm:pt modelId="{0F88B852-3DF5-4251-B4DD-141D56D9AACE}" type="pres">
      <dgm:prSet presAssocID="{2E3E279F-6683-42E9-8536-92AD56CCA05B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entist"/>
        </a:ext>
      </dgm:extLst>
    </dgm:pt>
    <dgm:pt modelId="{447925D5-1D0F-4977-9F63-0434971077A0}" type="pres">
      <dgm:prSet presAssocID="{2E3E279F-6683-42E9-8536-92AD56CCA05B}" presName="spaceRect" presStyleCnt="0"/>
      <dgm:spPr/>
    </dgm:pt>
    <dgm:pt modelId="{353CBE09-A09E-4592-B900-1EAC6CDA593A}" type="pres">
      <dgm:prSet presAssocID="{2E3E279F-6683-42E9-8536-92AD56CCA05B}" presName="parTx" presStyleLbl="revTx" presStyleIdx="2" presStyleCnt="4">
        <dgm:presLayoutVars>
          <dgm:chMax val="0"/>
          <dgm:chPref val="0"/>
        </dgm:presLayoutVars>
      </dgm:prSet>
      <dgm:spPr>
        <a:xfrm>
          <a:off x="1432649" y="3103420"/>
          <a:ext cx="5156041" cy="1240389"/>
        </a:xfrm>
        <a:prstGeom prst="rect">
          <a:avLst/>
        </a:prstGeom>
      </dgm:spPr>
    </dgm:pt>
    <dgm:pt modelId="{8E3783F4-CCE5-47DB-9268-5A6B2975BEB8}" type="pres">
      <dgm:prSet presAssocID="{6D706ED7-6670-40AF-A613-0784E7A03CFC}" presName="sibTrans" presStyleCnt="0"/>
      <dgm:spPr/>
    </dgm:pt>
    <dgm:pt modelId="{1C8A712A-2598-417E-9909-ACAFE4848A64}" type="pres">
      <dgm:prSet presAssocID="{900A6413-9DAC-44B7-883E-0A83B3CDA1B9}" presName="compNode" presStyleCnt="0"/>
      <dgm:spPr/>
    </dgm:pt>
    <dgm:pt modelId="{4DE9F4D1-8080-4515-8C89-F81883FAA44B}" type="pres">
      <dgm:prSet presAssocID="{900A6413-9DAC-44B7-883E-0A83B3CDA1B9}" presName="bgRect" presStyleLbl="bgShp" presStyleIdx="3" presStyleCnt="4"/>
      <dgm:spPr/>
    </dgm:pt>
    <dgm:pt modelId="{18A74A31-167C-4D63-B8F0-450B5226B9C3}" type="pres">
      <dgm:prSet presAssocID="{900A6413-9DAC-44B7-883E-0A83B3CDA1B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0025BA7B-24EA-40D1-962F-3DFCF11673E6}" type="pres">
      <dgm:prSet presAssocID="{900A6413-9DAC-44B7-883E-0A83B3CDA1B9}" presName="spaceRect" presStyleCnt="0"/>
      <dgm:spPr/>
    </dgm:pt>
    <dgm:pt modelId="{F46C73D7-3D0E-47F8-9222-B2ECF610B5D7}" type="pres">
      <dgm:prSet presAssocID="{900A6413-9DAC-44B7-883E-0A83B3CDA1B9}" presName="parTx" presStyleLbl="revTx" presStyleIdx="3" presStyleCnt="4">
        <dgm:presLayoutVars>
          <dgm:chMax val="0"/>
          <dgm:chPref val="0"/>
        </dgm:presLayoutVars>
      </dgm:prSet>
      <dgm:spPr>
        <a:xfrm>
          <a:off x="1432649" y="4653906"/>
          <a:ext cx="5156041" cy="1240389"/>
        </a:xfrm>
        <a:prstGeom prst="rect">
          <a:avLst/>
        </a:prstGeom>
      </dgm:spPr>
    </dgm:pt>
  </dgm:ptLst>
  <dgm:cxnLst>
    <dgm:cxn modelId="{75400500-FEDA-483A-B4BD-386C8E64F4BD}" type="presOf" srcId="{2E3E279F-6683-42E9-8536-92AD56CCA05B}" destId="{353CBE09-A09E-4592-B900-1EAC6CDA593A}" srcOrd="0" destOrd="0" presId="urn:microsoft.com/office/officeart/2018/2/layout/IconVerticalSolidList"/>
    <dgm:cxn modelId="{A95D2120-D485-4BB3-A6EA-4B385D0BCCC5}" srcId="{EF60DCE5-5A11-4385-B415-5B1B1F0BCB18}" destId="{2E3E279F-6683-42E9-8536-92AD56CCA05B}" srcOrd="2" destOrd="0" parTransId="{15F7C6C2-7D31-48E0-A0BA-2AC45CB9C86A}" sibTransId="{6D706ED7-6670-40AF-A613-0784E7A03CFC}"/>
    <dgm:cxn modelId="{224DD145-3815-453D-8CD3-7F2F7C71FBFA}" srcId="{EF60DCE5-5A11-4385-B415-5B1B1F0BCB18}" destId="{852A823A-2A9E-400F-817C-CADF949909B1}" srcOrd="1" destOrd="0" parTransId="{A1E8638B-510C-42CB-BEC5-698C45FCDA7B}" sibTransId="{81D3D514-F49D-4835-9EBD-CDFE364EEE41}"/>
    <dgm:cxn modelId="{95361B7B-DA0E-4B93-B710-09BB86F7C386}" type="presOf" srcId="{900A6413-9DAC-44B7-883E-0A83B3CDA1B9}" destId="{F46C73D7-3D0E-47F8-9222-B2ECF610B5D7}" srcOrd="0" destOrd="0" presId="urn:microsoft.com/office/officeart/2018/2/layout/IconVerticalSolidList"/>
    <dgm:cxn modelId="{E8D0F487-3209-40AF-830E-5B702CA33E00}" type="presOf" srcId="{CCDD6161-A606-4A94-8D0D-4DBF87A03C2D}" destId="{43F036D2-2449-41A8-B376-65E71F116246}" srcOrd="0" destOrd="0" presId="urn:microsoft.com/office/officeart/2018/2/layout/IconVerticalSolidList"/>
    <dgm:cxn modelId="{DA1A0F8B-DAD4-453E-B382-B73BF83CD143}" srcId="{EF60DCE5-5A11-4385-B415-5B1B1F0BCB18}" destId="{900A6413-9DAC-44B7-883E-0A83B3CDA1B9}" srcOrd="3" destOrd="0" parTransId="{A3547273-9557-4CBF-99B1-06260B90FA56}" sibTransId="{F8DED84E-EEE8-4240-B8E8-1AFFE07AE552}"/>
    <dgm:cxn modelId="{E4B04AAD-892E-4614-B25C-80097A153086}" type="presOf" srcId="{852A823A-2A9E-400F-817C-CADF949909B1}" destId="{1FBA8CB5-7E3B-4558-92A7-58F8C78BFBDE}" srcOrd="0" destOrd="0" presId="urn:microsoft.com/office/officeart/2018/2/layout/IconVerticalSolidList"/>
    <dgm:cxn modelId="{56BC32BE-0DA9-419A-9C7E-2BE13EC28C17}" srcId="{EF60DCE5-5A11-4385-B415-5B1B1F0BCB18}" destId="{CCDD6161-A606-4A94-8D0D-4DBF87A03C2D}" srcOrd="0" destOrd="0" parTransId="{3F2BFBB2-B0C8-44BE-8971-70D3B00C0F6D}" sibTransId="{AE6BA503-9195-4BBE-ACD4-C6CCBB6F3F98}"/>
    <dgm:cxn modelId="{9F4B3DFE-70E2-48D1-AA1F-EBA10CC1B2C9}" type="presOf" srcId="{EF60DCE5-5A11-4385-B415-5B1B1F0BCB18}" destId="{EFA146E1-A9D8-4AD4-85F1-BCBA7AC60365}" srcOrd="0" destOrd="0" presId="urn:microsoft.com/office/officeart/2018/2/layout/IconVerticalSolidList"/>
    <dgm:cxn modelId="{3E5B8936-12FB-4E80-A108-656D1FD355EF}" type="presParOf" srcId="{EFA146E1-A9D8-4AD4-85F1-BCBA7AC60365}" destId="{8B5A7A3C-4FEE-4DF9-9596-B88F7AEE59D8}" srcOrd="0" destOrd="0" presId="urn:microsoft.com/office/officeart/2018/2/layout/IconVerticalSolidList"/>
    <dgm:cxn modelId="{48328C0A-9D8F-48F9-A79B-494A5D8FC825}" type="presParOf" srcId="{8B5A7A3C-4FEE-4DF9-9596-B88F7AEE59D8}" destId="{BB87C1D8-A425-4275-A14A-4FD7CC9AAB58}" srcOrd="0" destOrd="0" presId="urn:microsoft.com/office/officeart/2018/2/layout/IconVerticalSolidList"/>
    <dgm:cxn modelId="{D35471CC-904D-4685-ABD3-4B263F56A5A5}" type="presParOf" srcId="{8B5A7A3C-4FEE-4DF9-9596-B88F7AEE59D8}" destId="{25D09A95-67F0-4EEC-A585-98EF570F4478}" srcOrd="1" destOrd="0" presId="urn:microsoft.com/office/officeart/2018/2/layout/IconVerticalSolidList"/>
    <dgm:cxn modelId="{CB47DAD7-B1E4-4D86-8CE2-5B8E8ECA56E3}" type="presParOf" srcId="{8B5A7A3C-4FEE-4DF9-9596-B88F7AEE59D8}" destId="{835A8A38-EC34-44D0-86CF-1E75AFC32BC6}" srcOrd="2" destOrd="0" presId="urn:microsoft.com/office/officeart/2018/2/layout/IconVerticalSolidList"/>
    <dgm:cxn modelId="{8CDFC732-5049-4C7C-9103-8FB0978A60BC}" type="presParOf" srcId="{8B5A7A3C-4FEE-4DF9-9596-B88F7AEE59D8}" destId="{43F036D2-2449-41A8-B376-65E71F116246}" srcOrd="3" destOrd="0" presId="urn:microsoft.com/office/officeart/2018/2/layout/IconVerticalSolidList"/>
    <dgm:cxn modelId="{BAF9D81D-A207-4000-9CDE-1882F2472BF8}" type="presParOf" srcId="{EFA146E1-A9D8-4AD4-85F1-BCBA7AC60365}" destId="{D36F1075-9A39-4FCB-9564-0E7F06DAE894}" srcOrd="1" destOrd="0" presId="urn:microsoft.com/office/officeart/2018/2/layout/IconVerticalSolidList"/>
    <dgm:cxn modelId="{8449CFF3-7E62-440C-ADE9-5DDC20A38598}" type="presParOf" srcId="{EFA146E1-A9D8-4AD4-85F1-BCBA7AC60365}" destId="{C713254C-5307-47DA-B43D-B72B35979E32}" srcOrd="2" destOrd="0" presId="urn:microsoft.com/office/officeart/2018/2/layout/IconVerticalSolidList"/>
    <dgm:cxn modelId="{AEFCA041-FA45-4AC5-BCF9-4228574C7809}" type="presParOf" srcId="{C713254C-5307-47DA-B43D-B72B35979E32}" destId="{EDA5CE83-13E5-48CD-A0F9-F58A384587A9}" srcOrd="0" destOrd="0" presId="urn:microsoft.com/office/officeart/2018/2/layout/IconVerticalSolidList"/>
    <dgm:cxn modelId="{E8483EAD-3A2A-44CE-843C-9A5AC4C46AA0}" type="presParOf" srcId="{C713254C-5307-47DA-B43D-B72B35979E32}" destId="{5F436F01-79F2-495C-8833-20CCA0B0330D}" srcOrd="1" destOrd="0" presId="urn:microsoft.com/office/officeart/2018/2/layout/IconVerticalSolidList"/>
    <dgm:cxn modelId="{30B4F3F5-57D2-4686-8146-FD59A09D38CA}" type="presParOf" srcId="{C713254C-5307-47DA-B43D-B72B35979E32}" destId="{82DFAA43-9C81-42E8-8B49-3B0875091683}" srcOrd="2" destOrd="0" presId="urn:microsoft.com/office/officeart/2018/2/layout/IconVerticalSolidList"/>
    <dgm:cxn modelId="{837CA54D-4E22-4E6D-A1F0-12D1E804B88D}" type="presParOf" srcId="{C713254C-5307-47DA-B43D-B72B35979E32}" destId="{1FBA8CB5-7E3B-4558-92A7-58F8C78BFBDE}" srcOrd="3" destOrd="0" presId="urn:microsoft.com/office/officeart/2018/2/layout/IconVerticalSolidList"/>
    <dgm:cxn modelId="{6641A243-29A8-4941-AABA-32F4FB1E4971}" type="presParOf" srcId="{EFA146E1-A9D8-4AD4-85F1-BCBA7AC60365}" destId="{BA4422BC-F4EC-4A3D-8AFA-6665E6807E94}" srcOrd="3" destOrd="0" presId="urn:microsoft.com/office/officeart/2018/2/layout/IconVerticalSolidList"/>
    <dgm:cxn modelId="{B012E7A6-5D33-486A-A384-34E3B15CE1A9}" type="presParOf" srcId="{EFA146E1-A9D8-4AD4-85F1-BCBA7AC60365}" destId="{BE89DB50-2749-4841-9BA5-C75B74C12139}" srcOrd="4" destOrd="0" presId="urn:microsoft.com/office/officeart/2018/2/layout/IconVerticalSolidList"/>
    <dgm:cxn modelId="{5F999F37-4C37-4BAB-BA16-A43915D4BBA8}" type="presParOf" srcId="{BE89DB50-2749-4841-9BA5-C75B74C12139}" destId="{4EFA158D-2BCC-4B87-BBC9-DA93EC55A438}" srcOrd="0" destOrd="0" presId="urn:microsoft.com/office/officeart/2018/2/layout/IconVerticalSolidList"/>
    <dgm:cxn modelId="{1B3B2E36-4CFD-4C46-86AD-A51371F937D1}" type="presParOf" srcId="{BE89DB50-2749-4841-9BA5-C75B74C12139}" destId="{0F88B852-3DF5-4251-B4DD-141D56D9AACE}" srcOrd="1" destOrd="0" presId="urn:microsoft.com/office/officeart/2018/2/layout/IconVerticalSolidList"/>
    <dgm:cxn modelId="{3EBC2341-41C7-40F4-A307-F52F3AA2AE17}" type="presParOf" srcId="{BE89DB50-2749-4841-9BA5-C75B74C12139}" destId="{447925D5-1D0F-4977-9F63-0434971077A0}" srcOrd="2" destOrd="0" presId="urn:microsoft.com/office/officeart/2018/2/layout/IconVerticalSolidList"/>
    <dgm:cxn modelId="{FD16F122-0879-4484-B2C0-9BE7663C550F}" type="presParOf" srcId="{BE89DB50-2749-4841-9BA5-C75B74C12139}" destId="{353CBE09-A09E-4592-B900-1EAC6CDA593A}" srcOrd="3" destOrd="0" presId="urn:microsoft.com/office/officeart/2018/2/layout/IconVerticalSolidList"/>
    <dgm:cxn modelId="{43CB178F-1066-4A03-84A9-D7C1205A3A8D}" type="presParOf" srcId="{EFA146E1-A9D8-4AD4-85F1-BCBA7AC60365}" destId="{8E3783F4-CCE5-47DB-9268-5A6B2975BEB8}" srcOrd="5" destOrd="0" presId="urn:microsoft.com/office/officeart/2018/2/layout/IconVerticalSolidList"/>
    <dgm:cxn modelId="{C2FC9D5C-EBF3-4172-B989-2342922646CA}" type="presParOf" srcId="{EFA146E1-A9D8-4AD4-85F1-BCBA7AC60365}" destId="{1C8A712A-2598-417E-9909-ACAFE4848A64}" srcOrd="6" destOrd="0" presId="urn:microsoft.com/office/officeart/2018/2/layout/IconVerticalSolidList"/>
    <dgm:cxn modelId="{3B3D8CDE-9511-4364-85B7-F5DDEAC92DA4}" type="presParOf" srcId="{1C8A712A-2598-417E-9909-ACAFE4848A64}" destId="{4DE9F4D1-8080-4515-8C89-F81883FAA44B}" srcOrd="0" destOrd="0" presId="urn:microsoft.com/office/officeart/2018/2/layout/IconVerticalSolidList"/>
    <dgm:cxn modelId="{94CA5CA1-A876-4805-9D5A-DA975C9F6D84}" type="presParOf" srcId="{1C8A712A-2598-417E-9909-ACAFE4848A64}" destId="{18A74A31-167C-4D63-B8F0-450B5226B9C3}" srcOrd="1" destOrd="0" presId="urn:microsoft.com/office/officeart/2018/2/layout/IconVerticalSolidList"/>
    <dgm:cxn modelId="{7EDBAF1A-5C7E-4206-8330-BBBC142B509D}" type="presParOf" srcId="{1C8A712A-2598-417E-9909-ACAFE4848A64}" destId="{0025BA7B-24EA-40D1-962F-3DFCF11673E6}" srcOrd="2" destOrd="0" presId="urn:microsoft.com/office/officeart/2018/2/layout/IconVerticalSolidList"/>
    <dgm:cxn modelId="{88565235-4B28-468E-878D-3EF63B38E49F}" type="presParOf" srcId="{1C8A712A-2598-417E-9909-ACAFE4848A64}" destId="{F46C73D7-3D0E-47F8-9222-B2ECF610B5D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50384F-0B9F-46D4-9B3C-EFDC3984328E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0D78AB4-32E9-4020-886E-2867B28ABB0D}">
      <dgm:prSet/>
      <dgm:spPr/>
      <dgm:t>
        <a:bodyPr/>
        <a:lstStyle/>
        <a:p>
          <a:r>
            <a:rPr lang="nl-NL"/>
            <a:t>Born in Cloud</a:t>
          </a:r>
          <a:endParaRPr lang="en-US"/>
        </a:p>
      </dgm:t>
    </dgm:pt>
    <dgm:pt modelId="{E4B08E1B-EEF7-4676-BBCE-842AA66E022A}" type="parTrans" cxnId="{FB15BC0D-04F4-4BFD-9DFF-8E3CA781D940}">
      <dgm:prSet/>
      <dgm:spPr/>
      <dgm:t>
        <a:bodyPr/>
        <a:lstStyle/>
        <a:p>
          <a:endParaRPr lang="en-US"/>
        </a:p>
      </dgm:t>
    </dgm:pt>
    <dgm:pt modelId="{FA0B9FD7-3B92-43C9-A7D0-D009DF454B98}" type="sibTrans" cxnId="{FB15BC0D-04F4-4BFD-9DFF-8E3CA781D940}">
      <dgm:prSet/>
      <dgm:spPr/>
      <dgm:t>
        <a:bodyPr/>
        <a:lstStyle/>
        <a:p>
          <a:endParaRPr lang="en-US"/>
        </a:p>
      </dgm:t>
    </dgm:pt>
    <dgm:pt modelId="{F5AA7DA6-3A67-43EB-BF00-9D786EDC77E4}">
      <dgm:prSet/>
      <dgm:spPr/>
      <dgm:t>
        <a:bodyPr/>
        <a:lstStyle/>
        <a:p>
          <a:r>
            <a:rPr lang="nl-NL"/>
            <a:t>No explicit Infrastructure (serverless) &amp; Fully Managed Platform components</a:t>
          </a:r>
          <a:endParaRPr lang="en-US"/>
        </a:p>
      </dgm:t>
    </dgm:pt>
    <dgm:pt modelId="{5E58F86C-8B7E-4CAC-BDAF-8BA764B54B93}" type="parTrans" cxnId="{4E10B1C2-253B-40D8-B40B-4A02B7F2C2F3}">
      <dgm:prSet/>
      <dgm:spPr/>
      <dgm:t>
        <a:bodyPr/>
        <a:lstStyle/>
        <a:p>
          <a:endParaRPr lang="en-US"/>
        </a:p>
      </dgm:t>
    </dgm:pt>
    <dgm:pt modelId="{BD5C1EDB-00B1-436C-9EC7-1C706AE8AE47}" type="sibTrans" cxnId="{4E10B1C2-253B-40D8-B40B-4A02B7F2C2F3}">
      <dgm:prSet/>
      <dgm:spPr/>
      <dgm:t>
        <a:bodyPr/>
        <a:lstStyle/>
        <a:p>
          <a:endParaRPr lang="en-US"/>
        </a:p>
      </dgm:t>
    </dgm:pt>
    <dgm:pt modelId="{922D2F32-ABC4-47DE-A497-A0DBB23CC6A7}">
      <dgm:prSet/>
      <dgm:spPr/>
      <dgm:t>
        <a:bodyPr/>
        <a:lstStyle/>
        <a:p>
          <a:r>
            <a:rPr lang="nl-NL"/>
            <a:t>Quick Ramp Up</a:t>
          </a:r>
          <a:endParaRPr lang="en-US"/>
        </a:p>
      </dgm:t>
    </dgm:pt>
    <dgm:pt modelId="{54A3C6DD-950D-4329-9A16-C4A0EAE6159C}" type="parTrans" cxnId="{6C1F364A-1F1D-48E0-8730-81FF77BC68F9}">
      <dgm:prSet/>
      <dgm:spPr/>
      <dgm:t>
        <a:bodyPr/>
        <a:lstStyle/>
        <a:p>
          <a:endParaRPr lang="en-US"/>
        </a:p>
      </dgm:t>
    </dgm:pt>
    <dgm:pt modelId="{E3E2B40C-A8A5-4A0B-9973-3096D32D230D}" type="sibTrans" cxnId="{6C1F364A-1F1D-48E0-8730-81FF77BC68F9}">
      <dgm:prSet/>
      <dgm:spPr/>
      <dgm:t>
        <a:bodyPr/>
        <a:lstStyle/>
        <a:p>
          <a:endParaRPr lang="en-US"/>
        </a:p>
      </dgm:t>
    </dgm:pt>
    <dgm:pt modelId="{E29E38FB-D47D-4CB4-A188-BE16EB58E337}">
      <dgm:prSet/>
      <dgm:spPr/>
      <dgm:t>
        <a:bodyPr/>
        <a:lstStyle/>
        <a:p>
          <a:r>
            <a:rPr lang="nl-NL"/>
            <a:t>Scalable/Elastic</a:t>
          </a:r>
          <a:endParaRPr lang="en-US"/>
        </a:p>
      </dgm:t>
    </dgm:pt>
    <dgm:pt modelId="{E9B9ADBD-86FA-4A8B-927E-389FEFC2D07F}" type="parTrans" cxnId="{E8B7E80F-96A3-4DE1-8058-F90B8550C1F8}">
      <dgm:prSet/>
      <dgm:spPr/>
      <dgm:t>
        <a:bodyPr/>
        <a:lstStyle/>
        <a:p>
          <a:endParaRPr lang="en-US"/>
        </a:p>
      </dgm:t>
    </dgm:pt>
    <dgm:pt modelId="{563EEA15-E625-43A2-B849-7FE2D9AE2CEB}" type="sibTrans" cxnId="{E8B7E80F-96A3-4DE1-8058-F90B8550C1F8}">
      <dgm:prSet/>
      <dgm:spPr/>
      <dgm:t>
        <a:bodyPr/>
        <a:lstStyle/>
        <a:p>
          <a:endParaRPr lang="en-US"/>
        </a:p>
      </dgm:t>
    </dgm:pt>
    <dgm:pt modelId="{CAAA6081-6C17-42EC-8B26-A770D89F678D}">
      <dgm:prSet/>
      <dgm:spPr/>
      <dgm:t>
        <a:bodyPr/>
        <a:lstStyle/>
        <a:p>
          <a:r>
            <a:rPr lang="nl-NL"/>
            <a:t>Pay per Use</a:t>
          </a:r>
          <a:endParaRPr lang="en-US"/>
        </a:p>
      </dgm:t>
    </dgm:pt>
    <dgm:pt modelId="{31CFC2FE-CD16-4656-939E-E0D6F2C47334}" type="parTrans" cxnId="{C86EC0A4-A4F6-4488-86F7-D741320C347A}">
      <dgm:prSet/>
      <dgm:spPr/>
      <dgm:t>
        <a:bodyPr/>
        <a:lstStyle/>
        <a:p>
          <a:endParaRPr lang="en-US"/>
        </a:p>
      </dgm:t>
    </dgm:pt>
    <dgm:pt modelId="{30C01B7D-37F1-4253-B88C-6D0154DF364E}" type="sibTrans" cxnId="{C86EC0A4-A4F6-4488-86F7-D741320C347A}">
      <dgm:prSet/>
      <dgm:spPr/>
      <dgm:t>
        <a:bodyPr/>
        <a:lstStyle/>
        <a:p>
          <a:endParaRPr lang="en-US"/>
        </a:p>
      </dgm:t>
    </dgm:pt>
    <dgm:pt modelId="{82F71B72-089A-4E07-BF60-79118F5D18D9}">
      <dgm:prSet/>
      <dgm:spPr/>
      <dgm:t>
        <a:bodyPr/>
        <a:lstStyle/>
        <a:p>
          <a:r>
            <a:rPr lang="nl-NL"/>
            <a:t>Automation</a:t>
          </a:r>
          <a:endParaRPr lang="en-US"/>
        </a:p>
      </dgm:t>
    </dgm:pt>
    <dgm:pt modelId="{F64843F2-0875-4EDA-957F-63C79EB8DF8A}" type="parTrans" cxnId="{62B2A32A-39EA-4A63-B157-1F360038DD84}">
      <dgm:prSet/>
      <dgm:spPr/>
      <dgm:t>
        <a:bodyPr/>
        <a:lstStyle/>
        <a:p>
          <a:endParaRPr lang="en-US"/>
        </a:p>
      </dgm:t>
    </dgm:pt>
    <dgm:pt modelId="{A524B580-D04A-4958-A788-BBA0C910BE6B}" type="sibTrans" cxnId="{62B2A32A-39EA-4A63-B157-1F360038DD84}">
      <dgm:prSet/>
      <dgm:spPr/>
      <dgm:t>
        <a:bodyPr/>
        <a:lstStyle/>
        <a:p>
          <a:endParaRPr lang="en-US"/>
        </a:p>
      </dgm:t>
    </dgm:pt>
    <dgm:pt modelId="{DD80B3EA-C78B-4350-9EB4-11932EFDE292}">
      <dgm:prSet/>
      <dgm:spPr/>
      <dgm:t>
        <a:bodyPr/>
        <a:lstStyle/>
        <a:p>
          <a:r>
            <a:rPr lang="nl-NL"/>
            <a:t>Infrastructure/Platform as Code (automation)</a:t>
          </a:r>
          <a:endParaRPr lang="en-US"/>
        </a:p>
      </dgm:t>
    </dgm:pt>
    <dgm:pt modelId="{15A6E757-2BFA-448C-BBE6-EDC3128DE67E}" type="parTrans" cxnId="{82E8F7B5-65E5-4399-8924-02EA6B0AC0AC}">
      <dgm:prSet/>
      <dgm:spPr/>
      <dgm:t>
        <a:bodyPr/>
        <a:lstStyle/>
        <a:p>
          <a:endParaRPr lang="en-US"/>
        </a:p>
      </dgm:t>
    </dgm:pt>
    <dgm:pt modelId="{18032347-A053-4E2B-99A3-98524C2ECE5B}" type="sibTrans" cxnId="{82E8F7B5-65E5-4399-8924-02EA6B0AC0AC}">
      <dgm:prSet/>
      <dgm:spPr/>
      <dgm:t>
        <a:bodyPr/>
        <a:lstStyle/>
        <a:p>
          <a:endParaRPr lang="en-US"/>
        </a:p>
      </dgm:t>
    </dgm:pt>
    <dgm:pt modelId="{2E47BD54-7BFD-4252-90D2-3937EEF1A855}">
      <dgm:prSet/>
      <dgm:spPr/>
      <dgm:t>
        <a:bodyPr/>
        <a:lstStyle/>
        <a:p>
          <a:r>
            <a:rPr lang="nl-NL"/>
            <a:t>Automated CI/CD [pipelines]</a:t>
          </a:r>
          <a:endParaRPr lang="en-US"/>
        </a:p>
      </dgm:t>
    </dgm:pt>
    <dgm:pt modelId="{EE638CAE-7A76-416C-9283-3AF8DE399C9D}" type="parTrans" cxnId="{C04AF20C-1CE4-4D7E-8B85-AAE6F9E288DA}">
      <dgm:prSet/>
      <dgm:spPr/>
      <dgm:t>
        <a:bodyPr/>
        <a:lstStyle/>
        <a:p>
          <a:endParaRPr lang="en-US"/>
        </a:p>
      </dgm:t>
    </dgm:pt>
    <dgm:pt modelId="{BD136265-B0B6-4563-AE84-1C3C494E2C87}" type="sibTrans" cxnId="{C04AF20C-1CE4-4D7E-8B85-AAE6F9E288DA}">
      <dgm:prSet/>
      <dgm:spPr/>
      <dgm:t>
        <a:bodyPr/>
        <a:lstStyle/>
        <a:p>
          <a:endParaRPr lang="en-US"/>
        </a:p>
      </dgm:t>
    </dgm:pt>
    <dgm:pt modelId="{F04E7C3C-F933-4C71-A40D-D405CB9C1C64}" type="pres">
      <dgm:prSet presAssocID="{B150384F-0B9F-46D4-9B3C-EFDC3984328E}" presName="root" presStyleCnt="0">
        <dgm:presLayoutVars>
          <dgm:dir/>
          <dgm:resizeHandles val="exact"/>
        </dgm:presLayoutVars>
      </dgm:prSet>
      <dgm:spPr/>
    </dgm:pt>
    <dgm:pt modelId="{4C275B87-1ECE-4939-9BE1-A1B0B3C7BD24}" type="pres">
      <dgm:prSet presAssocID="{90D78AB4-32E9-4020-886E-2867B28ABB0D}" presName="compNode" presStyleCnt="0"/>
      <dgm:spPr/>
    </dgm:pt>
    <dgm:pt modelId="{99B3D67C-14D7-49B3-AD4F-52766BFA71C4}" type="pres">
      <dgm:prSet presAssocID="{90D78AB4-32E9-4020-886E-2867B28ABB0D}" presName="bgRect" presStyleLbl="bgShp" presStyleIdx="0" presStyleCnt="6"/>
      <dgm:spPr/>
    </dgm:pt>
    <dgm:pt modelId="{71C30D86-4230-4E8E-A30A-656FDC372AB0}" type="pres">
      <dgm:prSet presAssocID="{90D78AB4-32E9-4020-886E-2867B28ABB0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ud"/>
        </a:ext>
      </dgm:extLst>
    </dgm:pt>
    <dgm:pt modelId="{315D80DA-EB38-4B00-9543-82B52AF7DB7F}" type="pres">
      <dgm:prSet presAssocID="{90D78AB4-32E9-4020-886E-2867B28ABB0D}" presName="spaceRect" presStyleCnt="0"/>
      <dgm:spPr/>
    </dgm:pt>
    <dgm:pt modelId="{3EA94AAB-D98C-4702-A443-EA28B174D260}" type="pres">
      <dgm:prSet presAssocID="{90D78AB4-32E9-4020-886E-2867B28ABB0D}" presName="parTx" presStyleLbl="revTx" presStyleIdx="0" presStyleCnt="7">
        <dgm:presLayoutVars>
          <dgm:chMax val="0"/>
          <dgm:chPref val="0"/>
        </dgm:presLayoutVars>
      </dgm:prSet>
      <dgm:spPr/>
    </dgm:pt>
    <dgm:pt modelId="{0B499DD9-A6E4-4A88-9F22-593E30A608B1}" type="pres">
      <dgm:prSet presAssocID="{FA0B9FD7-3B92-43C9-A7D0-D009DF454B98}" presName="sibTrans" presStyleCnt="0"/>
      <dgm:spPr/>
    </dgm:pt>
    <dgm:pt modelId="{D9F57621-7270-4C79-A718-02AA431EE5E7}" type="pres">
      <dgm:prSet presAssocID="{F5AA7DA6-3A67-43EB-BF00-9D786EDC77E4}" presName="compNode" presStyleCnt="0"/>
      <dgm:spPr/>
    </dgm:pt>
    <dgm:pt modelId="{43AC48C3-37F7-4C6A-B690-72E083E8D1C1}" type="pres">
      <dgm:prSet presAssocID="{F5AA7DA6-3A67-43EB-BF00-9D786EDC77E4}" presName="bgRect" presStyleLbl="bgShp" presStyleIdx="1" presStyleCnt="6"/>
      <dgm:spPr/>
    </dgm:pt>
    <dgm:pt modelId="{7CE94460-9EC4-4C0C-B467-D55E31714621}" type="pres">
      <dgm:prSet presAssocID="{F5AA7DA6-3A67-43EB-BF00-9D786EDC77E4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68BEF1C-154B-40AC-A032-79BB10C47D86}" type="pres">
      <dgm:prSet presAssocID="{F5AA7DA6-3A67-43EB-BF00-9D786EDC77E4}" presName="spaceRect" presStyleCnt="0"/>
      <dgm:spPr/>
    </dgm:pt>
    <dgm:pt modelId="{EA4D2B09-CFFD-45E6-9AF4-212C8D17DA4B}" type="pres">
      <dgm:prSet presAssocID="{F5AA7DA6-3A67-43EB-BF00-9D786EDC77E4}" presName="parTx" presStyleLbl="revTx" presStyleIdx="1" presStyleCnt="7">
        <dgm:presLayoutVars>
          <dgm:chMax val="0"/>
          <dgm:chPref val="0"/>
        </dgm:presLayoutVars>
      </dgm:prSet>
      <dgm:spPr/>
    </dgm:pt>
    <dgm:pt modelId="{36127A30-4EE0-4EAB-84BD-295F9F0890AF}" type="pres">
      <dgm:prSet presAssocID="{BD5C1EDB-00B1-436C-9EC7-1C706AE8AE47}" presName="sibTrans" presStyleCnt="0"/>
      <dgm:spPr/>
    </dgm:pt>
    <dgm:pt modelId="{CD24297C-FBB8-4B77-A04A-25065A0AC01D}" type="pres">
      <dgm:prSet presAssocID="{922D2F32-ABC4-47DE-A497-A0DBB23CC6A7}" presName="compNode" presStyleCnt="0"/>
      <dgm:spPr/>
    </dgm:pt>
    <dgm:pt modelId="{44241BE9-B8C8-4B58-954D-0B908224B9FC}" type="pres">
      <dgm:prSet presAssocID="{922D2F32-ABC4-47DE-A497-A0DBB23CC6A7}" presName="bgRect" presStyleLbl="bgShp" presStyleIdx="2" presStyleCnt="6"/>
      <dgm:spPr/>
    </dgm:pt>
    <dgm:pt modelId="{B317F9D4-720E-4AF3-9223-354B23CBA581}" type="pres">
      <dgm:prSet presAssocID="{922D2F32-ABC4-47DE-A497-A0DBB23CC6A7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ghtning bolt"/>
        </a:ext>
      </dgm:extLst>
    </dgm:pt>
    <dgm:pt modelId="{1148AE7E-43CE-4C85-8C10-A00AD3C19385}" type="pres">
      <dgm:prSet presAssocID="{922D2F32-ABC4-47DE-A497-A0DBB23CC6A7}" presName="spaceRect" presStyleCnt="0"/>
      <dgm:spPr/>
    </dgm:pt>
    <dgm:pt modelId="{A0A89BBC-EF68-4397-B33C-8A641935DA67}" type="pres">
      <dgm:prSet presAssocID="{922D2F32-ABC4-47DE-A497-A0DBB23CC6A7}" presName="parTx" presStyleLbl="revTx" presStyleIdx="2" presStyleCnt="7">
        <dgm:presLayoutVars>
          <dgm:chMax val="0"/>
          <dgm:chPref val="0"/>
        </dgm:presLayoutVars>
      </dgm:prSet>
      <dgm:spPr/>
    </dgm:pt>
    <dgm:pt modelId="{7F1AFE08-8FFC-491C-8570-50B8B687E967}" type="pres">
      <dgm:prSet presAssocID="{E3E2B40C-A8A5-4A0B-9973-3096D32D230D}" presName="sibTrans" presStyleCnt="0"/>
      <dgm:spPr/>
    </dgm:pt>
    <dgm:pt modelId="{2364D9C5-C90E-4F51-A768-1530995E9506}" type="pres">
      <dgm:prSet presAssocID="{E29E38FB-D47D-4CB4-A188-BE16EB58E337}" presName="compNode" presStyleCnt="0"/>
      <dgm:spPr/>
    </dgm:pt>
    <dgm:pt modelId="{1E3CE8A8-B99E-412A-8FB9-FBF00374D451}" type="pres">
      <dgm:prSet presAssocID="{E29E38FB-D47D-4CB4-A188-BE16EB58E337}" presName="bgRect" presStyleLbl="bgShp" presStyleIdx="3" presStyleCnt="6"/>
      <dgm:spPr/>
    </dgm:pt>
    <dgm:pt modelId="{13DEF487-B4E0-4B2A-8769-2FED27F11F85}" type="pres">
      <dgm:prSet presAssocID="{E29E38FB-D47D-4CB4-A188-BE16EB58E337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C5E82CAC-86AC-4A95-B350-EF1BBB62A409}" type="pres">
      <dgm:prSet presAssocID="{E29E38FB-D47D-4CB4-A188-BE16EB58E337}" presName="spaceRect" presStyleCnt="0"/>
      <dgm:spPr/>
    </dgm:pt>
    <dgm:pt modelId="{130C3DDF-7FA9-484D-A230-1FC8CF8D58DF}" type="pres">
      <dgm:prSet presAssocID="{E29E38FB-D47D-4CB4-A188-BE16EB58E337}" presName="parTx" presStyleLbl="revTx" presStyleIdx="3" presStyleCnt="7">
        <dgm:presLayoutVars>
          <dgm:chMax val="0"/>
          <dgm:chPref val="0"/>
        </dgm:presLayoutVars>
      </dgm:prSet>
      <dgm:spPr/>
    </dgm:pt>
    <dgm:pt modelId="{8DE838E7-ADD3-4554-888D-C14C4ECE915A}" type="pres">
      <dgm:prSet presAssocID="{563EEA15-E625-43A2-B849-7FE2D9AE2CEB}" presName="sibTrans" presStyleCnt="0"/>
      <dgm:spPr/>
    </dgm:pt>
    <dgm:pt modelId="{C740C24A-160B-47B1-9CA1-C76A067C5DEF}" type="pres">
      <dgm:prSet presAssocID="{CAAA6081-6C17-42EC-8B26-A770D89F678D}" presName="compNode" presStyleCnt="0"/>
      <dgm:spPr/>
    </dgm:pt>
    <dgm:pt modelId="{2FF1A0DD-F978-4E98-B618-9C5BC911F056}" type="pres">
      <dgm:prSet presAssocID="{CAAA6081-6C17-42EC-8B26-A770D89F678D}" presName="bgRect" presStyleLbl="bgShp" presStyleIdx="4" presStyleCnt="6"/>
      <dgm:spPr/>
    </dgm:pt>
    <dgm:pt modelId="{403E39DB-923B-4A37-91DF-943434A5558C}" type="pres">
      <dgm:prSet presAssocID="{CAAA6081-6C17-42EC-8B26-A770D89F678D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ney"/>
        </a:ext>
      </dgm:extLst>
    </dgm:pt>
    <dgm:pt modelId="{0241FF26-3EBE-4961-94DA-BAD46A2F1013}" type="pres">
      <dgm:prSet presAssocID="{CAAA6081-6C17-42EC-8B26-A770D89F678D}" presName="spaceRect" presStyleCnt="0"/>
      <dgm:spPr/>
    </dgm:pt>
    <dgm:pt modelId="{FE7B1ED7-98E3-46C8-9CAB-9F97941598D3}" type="pres">
      <dgm:prSet presAssocID="{CAAA6081-6C17-42EC-8B26-A770D89F678D}" presName="parTx" presStyleLbl="revTx" presStyleIdx="4" presStyleCnt="7">
        <dgm:presLayoutVars>
          <dgm:chMax val="0"/>
          <dgm:chPref val="0"/>
        </dgm:presLayoutVars>
      </dgm:prSet>
      <dgm:spPr/>
    </dgm:pt>
    <dgm:pt modelId="{9B7565A6-FD30-485C-8D3A-BA720774BBF5}" type="pres">
      <dgm:prSet presAssocID="{30C01B7D-37F1-4253-B88C-6D0154DF364E}" presName="sibTrans" presStyleCnt="0"/>
      <dgm:spPr/>
    </dgm:pt>
    <dgm:pt modelId="{03CD3AD3-3D28-4591-B06D-6F06B5F5C1C9}" type="pres">
      <dgm:prSet presAssocID="{82F71B72-089A-4E07-BF60-79118F5D18D9}" presName="compNode" presStyleCnt="0"/>
      <dgm:spPr/>
    </dgm:pt>
    <dgm:pt modelId="{C60EE102-0D3E-41EF-8925-3DC4D69FCDBC}" type="pres">
      <dgm:prSet presAssocID="{82F71B72-089A-4E07-BF60-79118F5D18D9}" presName="bgRect" presStyleLbl="bgShp" presStyleIdx="5" presStyleCnt="6"/>
      <dgm:spPr/>
    </dgm:pt>
    <dgm:pt modelId="{61E41CDD-6B36-4BBF-A73B-8946C35F49B3}" type="pres">
      <dgm:prSet presAssocID="{82F71B72-089A-4E07-BF60-79118F5D18D9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14203AE-9EC2-40A7-BB60-933335C50A1C}" type="pres">
      <dgm:prSet presAssocID="{82F71B72-089A-4E07-BF60-79118F5D18D9}" presName="spaceRect" presStyleCnt="0"/>
      <dgm:spPr/>
    </dgm:pt>
    <dgm:pt modelId="{96BD5728-EFFB-4EBA-BE33-87B3F2A16074}" type="pres">
      <dgm:prSet presAssocID="{82F71B72-089A-4E07-BF60-79118F5D18D9}" presName="parTx" presStyleLbl="revTx" presStyleIdx="5" presStyleCnt="7">
        <dgm:presLayoutVars>
          <dgm:chMax val="0"/>
          <dgm:chPref val="0"/>
        </dgm:presLayoutVars>
      </dgm:prSet>
      <dgm:spPr/>
    </dgm:pt>
    <dgm:pt modelId="{D903A47A-8CC6-48F1-B861-31D3255670EF}" type="pres">
      <dgm:prSet presAssocID="{82F71B72-089A-4E07-BF60-79118F5D18D9}" presName="desTx" presStyleLbl="revTx" presStyleIdx="6" presStyleCnt="7">
        <dgm:presLayoutVars/>
      </dgm:prSet>
      <dgm:spPr/>
    </dgm:pt>
  </dgm:ptLst>
  <dgm:cxnLst>
    <dgm:cxn modelId="{C04AF20C-1CE4-4D7E-8B85-AAE6F9E288DA}" srcId="{82F71B72-089A-4E07-BF60-79118F5D18D9}" destId="{2E47BD54-7BFD-4252-90D2-3937EEF1A855}" srcOrd="1" destOrd="0" parTransId="{EE638CAE-7A76-416C-9283-3AF8DE399C9D}" sibTransId="{BD136265-B0B6-4563-AE84-1C3C494E2C87}"/>
    <dgm:cxn modelId="{FB15BC0D-04F4-4BFD-9DFF-8E3CA781D940}" srcId="{B150384F-0B9F-46D4-9B3C-EFDC3984328E}" destId="{90D78AB4-32E9-4020-886E-2867B28ABB0D}" srcOrd="0" destOrd="0" parTransId="{E4B08E1B-EEF7-4676-BBCE-842AA66E022A}" sibTransId="{FA0B9FD7-3B92-43C9-A7D0-D009DF454B98}"/>
    <dgm:cxn modelId="{01DFD80E-72AF-443D-894F-703DD074CD47}" type="presOf" srcId="{90D78AB4-32E9-4020-886E-2867B28ABB0D}" destId="{3EA94AAB-D98C-4702-A443-EA28B174D260}" srcOrd="0" destOrd="0" presId="urn:microsoft.com/office/officeart/2018/2/layout/IconVerticalSolidList"/>
    <dgm:cxn modelId="{E8B7E80F-96A3-4DE1-8058-F90B8550C1F8}" srcId="{B150384F-0B9F-46D4-9B3C-EFDC3984328E}" destId="{E29E38FB-D47D-4CB4-A188-BE16EB58E337}" srcOrd="3" destOrd="0" parTransId="{E9B9ADBD-86FA-4A8B-927E-389FEFC2D07F}" sibTransId="{563EEA15-E625-43A2-B849-7FE2D9AE2CEB}"/>
    <dgm:cxn modelId="{14CBDB27-CA80-42B8-9B31-6D5D88F66E0A}" type="presOf" srcId="{2E47BD54-7BFD-4252-90D2-3937EEF1A855}" destId="{D903A47A-8CC6-48F1-B861-31D3255670EF}" srcOrd="0" destOrd="1" presId="urn:microsoft.com/office/officeart/2018/2/layout/IconVerticalSolidList"/>
    <dgm:cxn modelId="{62B2A32A-39EA-4A63-B157-1F360038DD84}" srcId="{B150384F-0B9F-46D4-9B3C-EFDC3984328E}" destId="{82F71B72-089A-4E07-BF60-79118F5D18D9}" srcOrd="5" destOrd="0" parTransId="{F64843F2-0875-4EDA-957F-63C79EB8DF8A}" sibTransId="{A524B580-D04A-4958-A788-BBA0C910BE6B}"/>
    <dgm:cxn modelId="{E0F96342-71DA-40BB-A37C-F29B6605DF15}" type="presOf" srcId="{E29E38FB-D47D-4CB4-A188-BE16EB58E337}" destId="{130C3DDF-7FA9-484D-A230-1FC8CF8D58DF}" srcOrd="0" destOrd="0" presId="urn:microsoft.com/office/officeart/2018/2/layout/IconVerticalSolidList"/>
    <dgm:cxn modelId="{CC4D4E47-13B1-4340-B374-C0163C96820D}" type="presOf" srcId="{922D2F32-ABC4-47DE-A497-A0DBB23CC6A7}" destId="{A0A89BBC-EF68-4397-B33C-8A641935DA67}" srcOrd="0" destOrd="0" presId="urn:microsoft.com/office/officeart/2018/2/layout/IconVerticalSolidList"/>
    <dgm:cxn modelId="{6C1F364A-1F1D-48E0-8730-81FF77BC68F9}" srcId="{B150384F-0B9F-46D4-9B3C-EFDC3984328E}" destId="{922D2F32-ABC4-47DE-A497-A0DBB23CC6A7}" srcOrd="2" destOrd="0" parTransId="{54A3C6DD-950D-4329-9A16-C4A0EAE6159C}" sibTransId="{E3E2B40C-A8A5-4A0B-9973-3096D32D230D}"/>
    <dgm:cxn modelId="{1BD77D9D-1D4D-4A4A-A1E7-9AEC8215287C}" type="presOf" srcId="{B150384F-0B9F-46D4-9B3C-EFDC3984328E}" destId="{F04E7C3C-F933-4C71-A40D-D405CB9C1C64}" srcOrd="0" destOrd="0" presId="urn:microsoft.com/office/officeart/2018/2/layout/IconVerticalSolidList"/>
    <dgm:cxn modelId="{DC648CA0-A7A8-4863-A075-EEB8F7E61E77}" type="presOf" srcId="{F5AA7DA6-3A67-43EB-BF00-9D786EDC77E4}" destId="{EA4D2B09-CFFD-45E6-9AF4-212C8D17DA4B}" srcOrd="0" destOrd="0" presId="urn:microsoft.com/office/officeart/2018/2/layout/IconVerticalSolidList"/>
    <dgm:cxn modelId="{C86EC0A4-A4F6-4488-86F7-D741320C347A}" srcId="{B150384F-0B9F-46D4-9B3C-EFDC3984328E}" destId="{CAAA6081-6C17-42EC-8B26-A770D89F678D}" srcOrd="4" destOrd="0" parTransId="{31CFC2FE-CD16-4656-939E-E0D6F2C47334}" sibTransId="{30C01B7D-37F1-4253-B88C-6D0154DF364E}"/>
    <dgm:cxn modelId="{82E8F7B5-65E5-4399-8924-02EA6B0AC0AC}" srcId="{82F71B72-089A-4E07-BF60-79118F5D18D9}" destId="{DD80B3EA-C78B-4350-9EB4-11932EFDE292}" srcOrd="0" destOrd="0" parTransId="{15A6E757-2BFA-448C-BBE6-EDC3128DE67E}" sibTransId="{18032347-A053-4E2B-99A3-98524C2ECE5B}"/>
    <dgm:cxn modelId="{149146C1-9007-4D4E-B342-15506CB30072}" type="presOf" srcId="{DD80B3EA-C78B-4350-9EB4-11932EFDE292}" destId="{D903A47A-8CC6-48F1-B861-31D3255670EF}" srcOrd="0" destOrd="0" presId="urn:microsoft.com/office/officeart/2018/2/layout/IconVerticalSolidList"/>
    <dgm:cxn modelId="{4E10B1C2-253B-40D8-B40B-4A02B7F2C2F3}" srcId="{B150384F-0B9F-46D4-9B3C-EFDC3984328E}" destId="{F5AA7DA6-3A67-43EB-BF00-9D786EDC77E4}" srcOrd="1" destOrd="0" parTransId="{5E58F86C-8B7E-4CAC-BDAF-8BA764B54B93}" sibTransId="{BD5C1EDB-00B1-436C-9EC7-1C706AE8AE47}"/>
    <dgm:cxn modelId="{6CD0EAC6-6AB7-4493-A17C-D10D5A9CE764}" type="presOf" srcId="{82F71B72-089A-4E07-BF60-79118F5D18D9}" destId="{96BD5728-EFFB-4EBA-BE33-87B3F2A16074}" srcOrd="0" destOrd="0" presId="urn:microsoft.com/office/officeart/2018/2/layout/IconVerticalSolidList"/>
    <dgm:cxn modelId="{97714EDD-BAF5-418F-BB4D-CC9850EBBA67}" type="presOf" srcId="{CAAA6081-6C17-42EC-8B26-A770D89F678D}" destId="{FE7B1ED7-98E3-46C8-9CAB-9F97941598D3}" srcOrd="0" destOrd="0" presId="urn:microsoft.com/office/officeart/2018/2/layout/IconVerticalSolidList"/>
    <dgm:cxn modelId="{18E319C7-523F-4C89-B893-C6C88E6889C7}" type="presParOf" srcId="{F04E7C3C-F933-4C71-A40D-D405CB9C1C64}" destId="{4C275B87-1ECE-4939-9BE1-A1B0B3C7BD24}" srcOrd="0" destOrd="0" presId="urn:microsoft.com/office/officeart/2018/2/layout/IconVerticalSolidList"/>
    <dgm:cxn modelId="{5F40D83A-CF3A-4C6F-8D82-C74381800682}" type="presParOf" srcId="{4C275B87-1ECE-4939-9BE1-A1B0B3C7BD24}" destId="{99B3D67C-14D7-49B3-AD4F-52766BFA71C4}" srcOrd="0" destOrd="0" presId="urn:microsoft.com/office/officeart/2018/2/layout/IconVerticalSolidList"/>
    <dgm:cxn modelId="{35CF1E8A-FFA5-4F56-90DF-D05358B3E7D7}" type="presParOf" srcId="{4C275B87-1ECE-4939-9BE1-A1B0B3C7BD24}" destId="{71C30D86-4230-4E8E-A30A-656FDC372AB0}" srcOrd="1" destOrd="0" presId="urn:microsoft.com/office/officeart/2018/2/layout/IconVerticalSolidList"/>
    <dgm:cxn modelId="{D5E193AE-4145-4843-A3E7-F7B3B9811A55}" type="presParOf" srcId="{4C275B87-1ECE-4939-9BE1-A1B0B3C7BD24}" destId="{315D80DA-EB38-4B00-9543-82B52AF7DB7F}" srcOrd="2" destOrd="0" presId="urn:microsoft.com/office/officeart/2018/2/layout/IconVerticalSolidList"/>
    <dgm:cxn modelId="{477E8B90-2D04-4836-8714-BC016D115E1B}" type="presParOf" srcId="{4C275B87-1ECE-4939-9BE1-A1B0B3C7BD24}" destId="{3EA94AAB-D98C-4702-A443-EA28B174D260}" srcOrd="3" destOrd="0" presId="urn:microsoft.com/office/officeart/2018/2/layout/IconVerticalSolidList"/>
    <dgm:cxn modelId="{2948B062-1B5E-4BE5-AF80-939A2A0A3E93}" type="presParOf" srcId="{F04E7C3C-F933-4C71-A40D-D405CB9C1C64}" destId="{0B499DD9-A6E4-4A88-9F22-593E30A608B1}" srcOrd="1" destOrd="0" presId="urn:microsoft.com/office/officeart/2018/2/layout/IconVerticalSolidList"/>
    <dgm:cxn modelId="{C3D5B822-BC83-4EAF-9AC8-50D54EEA858F}" type="presParOf" srcId="{F04E7C3C-F933-4C71-A40D-D405CB9C1C64}" destId="{D9F57621-7270-4C79-A718-02AA431EE5E7}" srcOrd="2" destOrd="0" presId="urn:microsoft.com/office/officeart/2018/2/layout/IconVerticalSolidList"/>
    <dgm:cxn modelId="{E540A467-5D17-4DC4-A319-478399F398DF}" type="presParOf" srcId="{D9F57621-7270-4C79-A718-02AA431EE5E7}" destId="{43AC48C3-37F7-4C6A-B690-72E083E8D1C1}" srcOrd="0" destOrd="0" presId="urn:microsoft.com/office/officeart/2018/2/layout/IconVerticalSolidList"/>
    <dgm:cxn modelId="{329786E7-D3BE-4885-843D-8B89632B4721}" type="presParOf" srcId="{D9F57621-7270-4C79-A718-02AA431EE5E7}" destId="{7CE94460-9EC4-4C0C-B467-D55E31714621}" srcOrd="1" destOrd="0" presId="urn:microsoft.com/office/officeart/2018/2/layout/IconVerticalSolidList"/>
    <dgm:cxn modelId="{B47B0613-C59A-4296-9BEA-8E3D369C94EC}" type="presParOf" srcId="{D9F57621-7270-4C79-A718-02AA431EE5E7}" destId="{268BEF1C-154B-40AC-A032-79BB10C47D86}" srcOrd="2" destOrd="0" presId="urn:microsoft.com/office/officeart/2018/2/layout/IconVerticalSolidList"/>
    <dgm:cxn modelId="{07FFD05B-9085-4AEA-B548-D4009CD0F60A}" type="presParOf" srcId="{D9F57621-7270-4C79-A718-02AA431EE5E7}" destId="{EA4D2B09-CFFD-45E6-9AF4-212C8D17DA4B}" srcOrd="3" destOrd="0" presId="urn:microsoft.com/office/officeart/2018/2/layout/IconVerticalSolidList"/>
    <dgm:cxn modelId="{1F9CA080-4E7C-409B-BDF4-0372E3CB5F5F}" type="presParOf" srcId="{F04E7C3C-F933-4C71-A40D-D405CB9C1C64}" destId="{36127A30-4EE0-4EAB-84BD-295F9F0890AF}" srcOrd="3" destOrd="0" presId="urn:microsoft.com/office/officeart/2018/2/layout/IconVerticalSolidList"/>
    <dgm:cxn modelId="{B5D7EA8F-3361-46AE-A3B4-EA819D1E1912}" type="presParOf" srcId="{F04E7C3C-F933-4C71-A40D-D405CB9C1C64}" destId="{CD24297C-FBB8-4B77-A04A-25065A0AC01D}" srcOrd="4" destOrd="0" presId="urn:microsoft.com/office/officeart/2018/2/layout/IconVerticalSolidList"/>
    <dgm:cxn modelId="{EC7D1207-4B0C-4543-ACE1-9DBBE11AB5E7}" type="presParOf" srcId="{CD24297C-FBB8-4B77-A04A-25065A0AC01D}" destId="{44241BE9-B8C8-4B58-954D-0B908224B9FC}" srcOrd="0" destOrd="0" presId="urn:microsoft.com/office/officeart/2018/2/layout/IconVerticalSolidList"/>
    <dgm:cxn modelId="{10E8EC5D-9F94-49BB-B00A-BB8852D7DC3D}" type="presParOf" srcId="{CD24297C-FBB8-4B77-A04A-25065A0AC01D}" destId="{B317F9D4-720E-4AF3-9223-354B23CBA581}" srcOrd="1" destOrd="0" presId="urn:microsoft.com/office/officeart/2018/2/layout/IconVerticalSolidList"/>
    <dgm:cxn modelId="{377895CF-7881-4F1D-831C-8CA4B63A1725}" type="presParOf" srcId="{CD24297C-FBB8-4B77-A04A-25065A0AC01D}" destId="{1148AE7E-43CE-4C85-8C10-A00AD3C19385}" srcOrd="2" destOrd="0" presId="urn:microsoft.com/office/officeart/2018/2/layout/IconVerticalSolidList"/>
    <dgm:cxn modelId="{91EAE687-5E28-49C5-AA38-F81EAC67F098}" type="presParOf" srcId="{CD24297C-FBB8-4B77-A04A-25065A0AC01D}" destId="{A0A89BBC-EF68-4397-B33C-8A641935DA67}" srcOrd="3" destOrd="0" presId="urn:microsoft.com/office/officeart/2018/2/layout/IconVerticalSolidList"/>
    <dgm:cxn modelId="{B2694DEC-5BEA-4470-BA7A-66EC1F821DF7}" type="presParOf" srcId="{F04E7C3C-F933-4C71-A40D-D405CB9C1C64}" destId="{7F1AFE08-8FFC-491C-8570-50B8B687E967}" srcOrd="5" destOrd="0" presId="urn:microsoft.com/office/officeart/2018/2/layout/IconVerticalSolidList"/>
    <dgm:cxn modelId="{D1827E4B-3ECD-4747-A45A-49C87DABEF48}" type="presParOf" srcId="{F04E7C3C-F933-4C71-A40D-D405CB9C1C64}" destId="{2364D9C5-C90E-4F51-A768-1530995E9506}" srcOrd="6" destOrd="0" presId="urn:microsoft.com/office/officeart/2018/2/layout/IconVerticalSolidList"/>
    <dgm:cxn modelId="{1024B437-E153-4F04-9A2E-C8D94558FACE}" type="presParOf" srcId="{2364D9C5-C90E-4F51-A768-1530995E9506}" destId="{1E3CE8A8-B99E-412A-8FB9-FBF00374D451}" srcOrd="0" destOrd="0" presId="urn:microsoft.com/office/officeart/2018/2/layout/IconVerticalSolidList"/>
    <dgm:cxn modelId="{B0E76977-005A-454F-B211-1EC3108BCA03}" type="presParOf" srcId="{2364D9C5-C90E-4F51-A768-1530995E9506}" destId="{13DEF487-B4E0-4B2A-8769-2FED27F11F85}" srcOrd="1" destOrd="0" presId="urn:microsoft.com/office/officeart/2018/2/layout/IconVerticalSolidList"/>
    <dgm:cxn modelId="{288AE382-5C7A-465C-88A7-8C0AC4138948}" type="presParOf" srcId="{2364D9C5-C90E-4F51-A768-1530995E9506}" destId="{C5E82CAC-86AC-4A95-B350-EF1BBB62A409}" srcOrd="2" destOrd="0" presId="urn:microsoft.com/office/officeart/2018/2/layout/IconVerticalSolidList"/>
    <dgm:cxn modelId="{B6A2BAFD-EF15-4241-B441-36489D70A4EA}" type="presParOf" srcId="{2364D9C5-C90E-4F51-A768-1530995E9506}" destId="{130C3DDF-7FA9-484D-A230-1FC8CF8D58DF}" srcOrd="3" destOrd="0" presId="urn:microsoft.com/office/officeart/2018/2/layout/IconVerticalSolidList"/>
    <dgm:cxn modelId="{6E80DF4E-F822-4562-910F-C9647BD6702D}" type="presParOf" srcId="{F04E7C3C-F933-4C71-A40D-D405CB9C1C64}" destId="{8DE838E7-ADD3-4554-888D-C14C4ECE915A}" srcOrd="7" destOrd="0" presId="urn:microsoft.com/office/officeart/2018/2/layout/IconVerticalSolidList"/>
    <dgm:cxn modelId="{81E34B64-DB6C-42BD-B60B-467DDCDEE62E}" type="presParOf" srcId="{F04E7C3C-F933-4C71-A40D-D405CB9C1C64}" destId="{C740C24A-160B-47B1-9CA1-C76A067C5DEF}" srcOrd="8" destOrd="0" presId="urn:microsoft.com/office/officeart/2018/2/layout/IconVerticalSolidList"/>
    <dgm:cxn modelId="{EF7E13C0-C8D5-429E-B7FD-15D3BB775658}" type="presParOf" srcId="{C740C24A-160B-47B1-9CA1-C76A067C5DEF}" destId="{2FF1A0DD-F978-4E98-B618-9C5BC911F056}" srcOrd="0" destOrd="0" presId="urn:microsoft.com/office/officeart/2018/2/layout/IconVerticalSolidList"/>
    <dgm:cxn modelId="{C2FEC168-2A00-4B58-9EDB-617EF8CFDDE3}" type="presParOf" srcId="{C740C24A-160B-47B1-9CA1-C76A067C5DEF}" destId="{403E39DB-923B-4A37-91DF-943434A5558C}" srcOrd="1" destOrd="0" presId="urn:microsoft.com/office/officeart/2018/2/layout/IconVerticalSolidList"/>
    <dgm:cxn modelId="{D68B937B-12F1-4C4D-A7DE-299F1DD90F6B}" type="presParOf" srcId="{C740C24A-160B-47B1-9CA1-C76A067C5DEF}" destId="{0241FF26-3EBE-4961-94DA-BAD46A2F1013}" srcOrd="2" destOrd="0" presId="urn:microsoft.com/office/officeart/2018/2/layout/IconVerticalSolidList"/>
    <dgm:cxn modelId="{3907ED55-9FC4-4C33-8E7D-FA6C64C52255}" type="presParOf" srcId="{C740C24A-160B-47B1-9CA1-C76A067C5DEF}" destId="{FE7B1ED7-98E3-46C8-9CAB-9F97941598D3}" srcOrd="3" destOrd="0" presId="urn:microsoft.com/office/officeart/2018/2/layout/IconVerticalSolidList"/>
    <dgm:cxn modelId="{A18FD997-E329-4A57-8AF4-B0B3E9DCDE07}" type="presParOf" srcId="{F04E7C3C-F933-4C71-A40D-D405CB9C1C64}" destId="{9B7565A6-FD30-485C-8D3A-BA720774BBF5}" srcOrd="9" destOrd="0" presId="urn:microsoft.com/office/officeart/2018/2/layout/IconVerticalSolidList"/>
    <dgm:cxn modelId="{C2BFE5A7-41F1-408F-87C6-DD91F7349992}" type="presParOf" srcId="{F04E7C3C-F933-4C71-A40D-D405CB9C1C64}" destId="{03CD3AD3-3D28-4591-B06D-6F06B5F5C1C9}" srcOrd="10" destOrd="0" presId="urn:microsoft.com/office/officeart/2018/2/layout/IconVerticalSolidList"/>
    <dgm:cxn modelId="{E61867DD-C3F5-4560-9130-017C3E0478F9}" type="presParOf" srcId="{03CD3AD3-3D28-4591-B06D-6F06B5F5C1C9}" destId="{C60EE102-0D3E-41EF-8925-3DC4D69FCDBC}" srcOrd="0" destOrd="0" presId="urn:microsoft.com/office/officeart/2018/2/layout/IconVerticalSolidList"/>
    <dgm:cxn modelId="{A6906BDC-C7A2-4EE6-BEFC-9CB46F3DF9E5}" type="presParOf" srcId="{03CD3AD3-3D28-4591-B06D-6F06B5F5C1C9}" destId="{61E41CDD-6B36-4BBF-A73B-8946C35F49B3}" srcOrd="1" destOrd="0" presId="urn:microsoft.com/office/officeart/2018/2/layout/IconVerticalSolidList"/>
    <dgm:cxn modelId="{A60E7CFB-F29A-4312-859A-6883FFC19BAA}" type="presParOf" srcId="{03CD3AD3-3D28-4591-B06D-6F06B5F5C1C9}" destId="{314203AE-9EC2-40A7-BB60-933335C50A1C}" srcOrd="2" destOrd="0" presId="urn:microsoft.com/office/officeart/2018/2/layout/IconVerticalSolidList"/>
    <dgm:cxn modelId="{3E2CB09D-C151-4153-82A8-A374B4ADB173}" type="presParOf" srcId="{03CD3AD3-3D28-4591-B06D-6F06B5F5C1C9}" destId="{96BD5728-EFFB-4EBA-BE33-87B3F2A16074}" srcOrd="3" destOrd="0" presId="urn:microsoft.com/office/officeart/2018/2/layout/IconVerticalSolidList"/>
    <dgm:cxn modelId="{D89FF101-6559-4A63-B917-888D4FB30EB9}" type="presParOf" srcId="{03CD3AD3-3D28-4591-B06D-6F06B5F5C1C9}" destId="{D903A47A-8CC6-48F1-B861-31D3255670EF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07F83CD-06B7-4949-B98B-F8EE85AF52DB}" type="doc">
      <dgm:prSet loTypeId="urn:microsoft.com/office/officeart/2005/8/layout/vProcess5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81C37B25-AE71-48B8-AB38-A3EE8D15B416}">
      <dgm:prSet/>
      <dgm:spPr/>
      <dgm:t>
        <a:bodyPr/>
        <a:lstStyle/>
        <a:p>
          <a:r>
            <a:rPr lang="nl-NL" dirty="0" err="1"/>
            <a:t>Ask</a:t>
          </a:r>
          <a:r>
            <a:rPr lang="nl-NL" dirty="0"/>
            <a:t> </a:t>
          </a:r>
          <a:r>
            <a:rPr lang="nl-NL" dirty="0" err="1"/>
            <a:t>your</a:t>
          </a:r>
          <a:r>
            <a:rPr lang="nl-NL" dirty="0"/>
            <a:t> </a:t>
          </a:r>
          <a:r>
            <a:rPr lang="nl-NL" dirty="0" err="1"/>
            <a:t>questions</a:t>
          </a:r>
          <a:r>
            <a:rPr lang="nl-NL" dirty="0"/>
            <a:t> in </a:t>
          </a:r>
          <a:r>
            <a:rPr lang="nl-NL" dirty="0" err="1"/>
            <a:t>the</a:t>
          </a:r>
          <a:r>
            <a:rPr lang="nl-NL" dirty="0"/>
            <a:t> Q&amp;A </a:t>
          </a:r>
          <a:r>
            <a:rPr lang="nl-NL" dirty="0" err="1"/>
            <a:t>Window</a:t>
          </a:r>
          <a:endParaRPr lang="nl-NL" dirty="0"/>
        </a:p>
        <a:p>
          <a:r>
            <a:rPr lang="nl-NL" dirty="0"/>
            <a:t>Cloud Trial: </a:t>
          </a:r>
          <a:endParaRPr lang="en-US" dirty="0"/>
        </a:p>
      </dgm:t>
    </dgm:pt>
    <dgm:pt modelId="{7F48DE4D-0747-4F41-A8B5-B9D730F1F013}" type="parTrans" cxnId="{6BC8EF62-0BA6-4810-A121-F5241B83AD2E}">
      <dgm:prSet/>
      <dgm:spPr/>
      <dgm:t>
        <a:bodyPr/>
        <a:lstStyle/>
        <a:p>
          <a:endParaRPr lang="en-US"/>
        </a:p>
      </dgm:t>
    </dgm:pt>
    <dgm:pt modelId="{A96B6546-1DCD-4FE7-9170-318A66FD4438}" type="sibTrans" cxnId="{6BC8EF62-0BA6-4810-A121-F5241B83AD2E}">
      <dgm:prSet/>
      <dgm:spPr/>
      <dgm:t>
        <a:bodyPr/>
        <a:lstStyle/>
        <a:p>
          <a:endParaRPr lang="en-US"/>
        </a:p>
      </dgm:t>
    </dgm:pt>
    <dgm:pt modelId="{8BFC6305-67CA-4E75-84AB-7CCEBBBAAC08}">
      <dgm:prSet/>
      <dgm:spPr/>
      <dgm:t>
        <a:bodyPr/>
        <a:lstStyle/>
        <a:p>
          <a:r>
            <a:rPr lang="nl-NL" dirty="0"/>
            <a:t>We </a:t>
          </a:r>
          <a:r>
            <a:rPr lang="nl-NL" dirty="0" err="1"/>
            <a:t>will</a:t>
          </a:r>
          <a:r>
            <a:rPr lang="nl-NL" dirty="0"/>
            <a:t> </a:t>
          </a:r>
          <a:r>
            <a:rPr lang="nl-NL" dirty="0" err="1"/>
            <a:t>stay</a:t>
          </a:r>
          <a:r>
            <a:rPr lang="nl-NL" dirty="0"/>
            <a:t> online for </a:t>
          </a:r>
          <a:r>
            <a:rPr lang="nl-NL" dirty="0" err="1"/>
            <a:t>the</a:t>
          </a:r>
          <a:r>
            <a:rPr lang="nl-NL" dirty="0"/>
            <a:t> next </a:t>
          </a:r>
          <a:r>
            <a:rPr lang="nl-NL" dirty="0" err="1"/>
            <a:t>hour</a:t>
          </a:r>
          <a:r>
            <a:rPr lang="nl-NL" dirty="0"/>
            <a:t> </a:t>
          </a:r>
          <a:r>
            <a:rPr lang="nl-NL" dirty="0" err="1"/>
            <a:t>to</a:t>
          </a:r>
          <a:r>
            <a:rPr lang="nl-NL" dirty="0"/>
            <a:t> help </a:t>
          </a:r>
          <a:r>
            <a:rPr lang="nl-NL" dirty="0" err="1"/>
            <a:t>you</a:t>
          </a:r>
          <a:r>
            <a:rPr lang="nl-NL" dirty="0"/>
            <a:t> out </a:t>
          </a:r>
          <a:r>
            <a:rPr lang="nl-NL" dirty="0" err="1"/>
            <a:t>with</a:t>
          </a:r>
          <a:r>
            <a:rPr lang="nl-NL" dirty="0"/>
            <a:t> </a:t>
          </a:r>
          <a:r>
            <a:rPr lang="nl-NL" dirty="0" err="1"/>
            <a:t>handson</a:t>
          </a:r>
          <a:r>
            <a:rPr lang="nl-NL" dirty="0"/>
            <a:t> </a:t>
          </a:r>
          <a:r>
            <a:rPr lang="nl-NL" dirty="0" err="1"/>
            <a:t>challenges</a:t>
          </a:r>
          <a:endParaRPr lang="en-US" dirty="0"/>
        </a:p>
      </dgm:t>
    </dgm:pt>
    <dgm:pt modelId="{AE7CAE6D-077C-4461-BA36-F4F23A8AB9BA}" type="parTrans" cxnId="{C3C4261B-2239-42F5-B340-3A8F435C82C1}">
      <dgm:prSet/>
      <dgm:spPr/>
      <dgm:t>
        <a:bodyPr/>
        <a:lstStyle/>
        <a:p>
          <a:endParaRPr lang="en-US"/>
        </a:p>
      </dgm:t>
    </dgm:pt>
    <dgm:pt modelId="{FEC507F3-1FFE-42EC-BACB-67AE80783214}" type="sibTrans" cxnId="{C3C4261B-2239-42F5-B340-3A8F435C82C1}">
      <dgm:prSet/>
      <dgm:spPr/>
      <dgm:t>
        <a:bodyPr/>
        <a:lstStyle/>
        <a:p>
          <a:endParaRPr lang="en-US"/>
        </a:p>
      </dgm:t>
    </dgm:pt>
    <dgm:pt modelId="{0D601E1B-A9B0-43AD-993F-310BEAD16F17}" type="pres">
      <dgm:prSet presAssocID="{507F83CD-06B7-4949-B98B-F8EE85AF52DB}" presName="outerComposite" presStyleCnt="0">
        <dgm:presLayoutVars>
          <dgm:chMax val="5"/>
          <dgm:dir/>
          <dgm:resizeHandles val="exact"/>
        </dgm:presLayoutVars>
      </dgm:prSet>
      <dgm:spPr/>
    </dgm:pt>
    <dgm:pt modelId="{2B18C899-C60B-4044-AF66-B11E716D398F}" type="pres">
      <dgm:prSet presAssocID="{507F83CD-06B7-4949-B98B-F8EE85AF52DB}" presName="dummyMaxCanvas" presStyleCnt="0">
        <dgm:presLayoutVars/>
      </dgm:prSet>
      <dgm:spPr/>
    </dgm:pt>
    <dgm:pt modelId="{991B4D56-96CA-45DA-BE52-333269A270AD}" type="pres">
      <dgm:prSet presAssocID="{507F83CD-06B7-4949-B98B-F8EE85AF52DB}" presName="TwoNodes_1" presStyleLbl="node1" presStyleIdx="0" presStyleCnt="2">
        <dgm:presLayoutVars>
          <dgm:bulletEnabled val="1"/>
        </dgm:presLayoutVars>
      </dgm:prSet>
      <dgm:spPr/>
    </dgm:pt>
    <dgm:pt modelId="{2606461A-A3C3-4877-83F5-058B8278D797}" type="pres">
      <dgm:prSet presAssocID="{507F83CD-06B7-4949-B98B-F8EE85AF52DB}" presName="TwoNodes_2" presStyleLbl="node1" presStyleIdx="1" presStyleCnt="2">
        <dgm:presLayoutVars>
          <dgm:bulletEnabled val="1"/>
        </dgm:presLayoutVars>
      </dgm:prSet>
      <dgm:spPr/>
    </dgm:pt>
    <dgm:pt modelId="{A9CA31D2-270A-4E78-8ECE-1E3365A26002}" type="pres">
      <dgm:prSet presAssocID="{507F83CD-06B7-4949-B98B-F8EE85AF52DB}" presName="TwoConn_1-2" presStyleLbl="fgAccFollowNode1" presStyleIdx="0" presStyleCnt="1">
        <dgm:presLayoutVars>
          <dgm:bulletEnabled val="1"/>
        </dgm:presLayoutVars>
      </dgm:prSet>
      <dgm:spPr/>
    </dgm:pt>
    <dgm:pt modelId="{B78DEA38-6F02-48DD-821C-D0C4C28710E2}" type="pres">
      <dgm:prSet presAssocID="{507F83CD-06B7-4949-B98B-F8EE85AF52DB}" presName="TwoNodes_1_text" presStyleLbl="node1" presStyleIdx="1" presStyleCnt="2">
        <dgm:presLayoutVars>
          <dgm:bulletEnabled val="1"/>
        </dgm:presLayoutVars>
      </dgm:prSet>
      <dgm:spPr/>
    </dgm:pt>
    <dgm:pt modelId="{C031E1D0-6438-41FF-8746-8DA82C782F12}" type="pres">
      <dgm:prSet presAssocID="{507F83CD-06B7-4949-B98B-F8EE85AF52DB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831CB805-7836-4A09-86A0-4477478AC4D6}" type="presOf" srcId="{8BFC6305-67CA-4E75-84AB-7CCEBBBAAC08}" destId="{C031E1D0-6438-41FF-8746-8DA82C782F12}" srcOrd="1" destOrd="0" presId="urn:microsoft.com/office/officeart/2005/8/layout/vProcess5"/>
    <dgm:cxn modelId="{AC157718-4A0F-4A7A-AFED-0B8628C5CBF3}" type="presOf" srcId="{507F83CD-06B7-4949-B98B-F8EE85AF52DB}" destId="{0D601E1B-A9B0-43AD-993F-310BEAD16F17}" srcOrd="0" destOrd="0" presId="urn:microsoft.com/office/officeart/2005/8/layout/vProcess5"/>
    <dgm:cxn modelId="{C3C4261B-2239-42F5-B340-3A8F435C82C1}" srcId="{507F83CD-06B7-4949-B98B-F8EE85AF52DB}" destId="{8BFC6305-67CA-4E75-84AB-7CCEBBBAAC08}" srcOrd="1" destOrd="0" parTransId="{AE7CAE6D-077C-4461-BA36-F4F23A8AB9BA}" sibTransId="{FEC507F3-1FFE-42EC-BACB-67AE80783214}"/>
    <dgm:cxn modelId="{AC563B1C-E6AA-4FBC-A100-7C78A3253EE5}" type="presOf" srcId="{8BFC6305-67CA-4E75-84AB-7CCEBBBAAC08}" destId="{2606461A-A3C3-4877-83F5-058B8278D797}" srcOrd="0" destOrd="0" presId="urn:microsoft.com/office/officeart/2005/8/layout/vProcess5"/>
    <dgm:cxn modelId="{CB07CC36-FE65-4130-84C4-0033FF21B930}" type="presOf" srcId="{A96B6546-1DCD-4FE7-9170-318A66FD4438}" destId="{A9CA31D2-270A-4E78-8ECE-1E3365A26002}" srcOrd="0" destOrd="0" presId="urn:microsoft.com/office/officeart/2005/8/layout/vProcess5"/>
    <dgm:cxn modelId="{6BC8EF62-0BA6-4810-A121-F5241B83AD2E}" srcId="{507F83CD-06B7-4949-B98B-F8EE85AF52DB}" destId="{81C37B25-AE71-48B8-AB38-A3EE8D15B416}" srcOrd="0" destOrd="0" parTransId="{7F48DE4D-0747-4F41-A8B5-B9D730F1F013}" sibTransId="{A96B6546-1DCD-4FE7-9170-318A66FD4438}"/>
    <dgm:cxn modelId="{D1220B58-87A3-4A6F-8230-26EF67E8C6A8}" type="presOf" srcId="{81C37B25-AE71-48B8-AB38-A3EE8D15B416}" destId="{991B4D56-96CA-45DA-BE52-333269A270AD}" srcOrd="0" destOrd="0" presId="urn:microsoft.com/office/officeart/2005/8/layout/vProcess5"/>
    <dgm:cxn modelId="{FB4025AE-E908-4559-A068-9CDAB0A8E7FA}" type="presOf" srcId="{81C37B25-AE71-48B8-AB38-A3EE8D15B416}" destId="{B78DEA38-6F02-48DD-821C-D0C4C28710E2}" srcOrd="1" destOrd="0" presId="urn:microsoft.com/office/officeart/2005/8/layout/vProcess5"/>
    <dgm:cxn modelId="{666EA1AA-FB08-4E04-9D0C-191CF3464DAF}" type="presParOf" srcId="{0D601E1B-A9B0-43AD-993F-310BEAD16F17}" destId="{2B18C899-C60B-4044-AF66-B11E716D398F}" srcOrd="0" destOrd="0" presId="urn:microsoft.com/office/officeart/2005/8/layout/vProcess5"/>
    <dgm:cxn modelId="{D8B737CE-D181-400F-93FA-402FF4C73B21}" type="presParOf" srcId="{0D601E1B-A9B0-43AD-993F-310BEAD16F17}" destId="{991B4D56-96CA-45DA-BE52-333269A270AD}" srcOrd="1" destOrd="0" presId="urn:microsoft.com/office/officeart/2005/8/layout/vProcess5"/>
    <dgm:cxn modelId="{D05583BB-726F-4115-B55F-195A3DDD51C7}" type="presParOf" srcId="{0D601E1B-A9B0-43AD-993F-310BEAD16F17}" destId="{2606461A-A3C3-4877-83F5-058B8278D797}" srcOrd="2" destOrd="0" presId="urn:microsoft.com/office/officeart/2005/8/layout/vProcess5"/>
    <dgm:cxn modelId="{B09C5F85-F51F-439B-AC82-1EBC7CB6CF7F}" type="presParOf" srcId="{0D601E1B-A9B0-43AD-993F-310BEAD16F17}" destId="{A9CA31D2-270A-4E78-8ECE-1E3365A26002}" srcOrd="3" destOrd="0" presId="urn:microsoft.com/office/officeart/2005/8/layout/vProcess5"/>
    <dgm:cxn modelId="{CA0163A1-2145-4003-B254-42C4EF281661}" type="presParOf" srcId="{0D601E1B-A9B0-43AD-993F-310BEAD16F17}" destId="{B78DEA38-6F02-48DD-821C-D0C4C28710E2}" srcOrd="4" destOrd="0" presId="urn:microsoft.com/office/officeart/2005/8/layout/vProcess5"/>
    <dgm:cxn modelId="{A8BDB07C-67F5-4C1C-9365-420B9BF94022}" type="presParOf" srcId="{0D601E1B-A9B0-43AD-993F-310BEAD16F17}" destId="{C031E1D0-6438-41FF-8746-8DA82C782F12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87C1D8-A425-4275-A14A-4FD7CC9AAB58}">
      <dsp:nvSpPr>
        <dsp:cNvPr id="0" name=""/>
        <dsp:cNvSpPr/>
      </dsp:nvSpPr>
      <dsp:spPr>
        <a:xfrm>
          <a:off x="0" y="2447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D09A95-67F0-4EEC-A585-98EF570F4478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F036D2-2449-41A8-B376-65E71F116246}">
      <dsp:nvSpPr>
        <dsp:cNvPr id="0" name=""/>
        <dsp:cNvSpPr/>
      </dsp:nvSpPr>
      <dsp:spPr>
        <a:xfrm>
          <a:off x="1432649" y="2447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 err="1"/>
            <a:t>Introduction</a:t>
          </a:r>
          <a:r>
            <a:rPr lang="nl-NL" sz="2800" kern="1200" dirty="0"/>
            <a:t> </a:t>
          </a:r>
          <a:endParaRPr lang="en-US" sz="2800" kern="1200" dirty="0"/>
        </a:p>
      </dsp:txBody>
      <dsp:txXfrm>
        <a:off x="1432649" y="2447"/>
        <a:ext cx="5156041" cy="1240389"/>
      </dsp:txXfrm>
    </dsp:sp>
    <dsp:sp modelId="{EDA5CE83-13E5-48CD-A0F9-F58A384587A9}">
      <dsp:nvSpPr>
        <dsp:cNvPr id="0" name=""/>
        <dsp:cNvSpPr/>
      </dsp:nvSpPr>
      <dsp:spPr>
        <a:xfrm>
          <a:off x="0" y="1552933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F436F01-79F2-495C-8833-20CCA0B0330D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BA8CB5-7E3B-4558-92A7-58F8C78BFBDE}">
      <dsp:nvSpPr>
        <dsp:cNvPr id="0" name=""/>
        <dsp:cNvSpPr/>
      </dsp:nvSpPr>
      <dsp:spPr>
        <a:xfrm>
          <a:off x="1432649" y="1552933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Demonstration</a:t>
          </a:r>
          <a:endParaRPr lang="en-US" sz="2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432649" y="1552933"/>
        <a:ext cx="5156041" cy="1240389"/>
      </dsp:txXfrm>
    </dsp:sp>
    <dsp:sp modelId="{4EFA158D-2BCC-4B87-BBC9-DA93EC55A438}">
      <dsp:nvSpPr>
        <dsp:cNvPr id="0" name=""/>
        <dsp:cNvSpPr/>
      </dsp:nvSpPr>
      <dsp:spPr>
        <a:xfrm>
          <a:off x="0" y="3103420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F88B852-3DF5-4251-B4DD-141D56D9AACE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53CBE09-A09E-4592-B900-1EAC6CDA593A}">
      <dsp:nvSpPr>
        <dsp:cNvPr id="0" name=""/>
        <dsp:cNvSpPr/>
      </dsp:nvSpPr>
      <dsp:spPr>
        <a:xfrm>
          <a:off x="1432649" y="3103420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Guided</a:t>
          </a:r>
          <a:r>
            <a:rPr lang="nl-NL" sz="2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</a:t>
          </a:r>
          <a:r>
            <a:rPr lang="nl-NL" sz="2800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Handson</a:t>
          </a:r>
          <a:r>
            <a:rPr lang="nl-NL" sz="2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 Labs</a:t>
          </a:r>
          <a:endParaRPr lang="en-US" sz="2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432649" y="3103420"/>
        <a:ext cx="5156041" cy="1240389"/>
      </dsp:txXfrm>
    </dsp:sp>
    <dsp:sp modelId="{4DE9F4D1-8080-4515-8C89-F81883FAA44B}">
      <dsp:nvSpPr>
        <dsp:cNvPr id="0" name=""/>
        <dsp:cNvSpPr/>
      </dsp:nvSpPr>
      <dsp:spPr>
        <a:xfrm>
          <a:off x="0" y="4653906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A74A31-167C-4D63-B8F0-450B5226B9C3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6C73D7-3D0E-47F8-9222-B2ECF610B5D7}">
      <dsp:nvSpPr>
        <dsp:cNvPr id="0" name=""/>
        <dsp:cNvSpPr/>
      </dsp:nvSpPr>
      <dsp:spPr>
        <a:xfrm>
          <a:off x="1432649" y="4653906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Calibri" panose="020F0502020204030204"/>
              <a:ea typeface="+mn-ea"/>
              <a:cs typeface="+mn-cs"/>
            </a:rPr>
            <a:t>Q&amp;A</a:t>
          </a:r>
          <a:endParaRPr lang="en-US" sz="2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Calibri" panose="020F0502020204030204"/>
            <a:ea typeface="+mn-ea"/>
            <a:cs typeface="+mn-cs"/>
          </a:endParaRPr>
        </a:p>
      </dsp:txBody>
      <dsp:txXfrm>
        <a:off x="1432649" y="4653906"/>
        <a:ext cx="5156041" cy="124038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B3D67C-14D7-49B3-AD4F-52766BFA71C4}">
      <dsp:nvSpPr>
        <dsp:cNvPr id="0" name=""/>
        <dsp:cNvSpPr/>
      </dsp:nvSpPr>
      <dsp:spPr>
        <a:xfrm>
          <a:off x="0" y="1907"/>
          <a:ext cx="6588691" cy="8128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C30D86-4230-4E8E-A30A-656FDC372AB0}">
      <dsp:nvSpPr>
        <dsp:cNvPr id="0" name=""/>
        <dsp:cNvSpPr/>
      </dsp:nvSpPr>
      <dsp:spPr>
        <a:xfrm>
          <a:off x="245877" y="184791"/>
          <a:ext cx="447049" cy="4470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A94AAB-D98C-4702-A443-EA28B174D260}">
      <dsp:nvSpPr>
        <dsp:cNvPr id="0" name=""/>
        <dsp:cNvSpPr/>
      </dsp:nvSpPr>
      <dsp:spPr>
        <a:xfrm>
          <a:off x="938804" y="1907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Born in Cloud</a:t>
          </a:r>
          <a:endParaRPr lang="en-US" sz="1900" kern="1200"/>
        </a:p>
      </dsp:txBody>
      <dsp:txXfrm>
        <a:off x="938804" y="1907"/>
        <a:ext cx="5649886" cy="812817"/>
      </dsp:txXfrm>
    </dsp:sp>
    <dsp:sp modelId="{43AC48C3-37F7-4C6A-B690-72E083E8D1C1}">
      <dsp:nvSpPr>
        <dsp:cNvPr id="0" name=""/>
        <dsp:cNvSpPr/>
      </dsp:nvSpPr>
      <dsp:spPr>
        <a:xfrm>
          <a:off x="0" y="1017929"/>
          <a:ext cx="6588691" cy="81281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CE94460-9EC4-4C0C-B467-D55E31714621}">
      <dsp:nvSpPr>
        <dsp:cNvPr id="0" name=""/>
        <dsp:cNvSpPr/>
      </dsp:nvSpPr>
      <dsp:spPr>
        <a:xfrm>
          <a:off x="245877" y="1200813"/>
          <a:ext cx="447049" cy="4470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4D2B09-CFFD-45E6-9AF4-212C8D17DA4B}">
      <dsp:nvSpPr>
        <dsp:cNvPr id="0" name=""/>
        <dsp:cNvSpPr/>
      </dsp:nvSpPr>
      <dsp:spPr>
        <a:xfrm>
          <a:off x="938804" y="1017929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No explicit Infrastructure (serverless) &amp; Fully Managed Platform components</a:t>
          </a:r>
          <a:endParaRPr lang="en-US" sz="1900" kern="1200"/>
        </a:p>
      </dsp:txBody>
      <dsp:txXfrm>
        <a:off x="938804" y="1017929"/>
        <a:ext cx="5649886" cy="812817"/>
      </dsp:txXfrm>
    </dsp:sp>
    <dsp:sp modelId="{44241BE9-B8C8-4B58-954D-0B908224B9FC}">
      <dsp:nvSpPr>
        <dsp:cNvPr id="0" name=""/>
        <dsp:cNvSpPr/>
      </dsp:nvSpPr>
      <dsp:spPr>
        <a:xfrm>
          <a:off x="0" y="2033951"/>
          <a:ext cx="6588691" cy="81281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17F9D4-720E-4AF3-9223-354B23CBA581}">
      <dsp:nvSpPr>
        <dsp:cNvPr id="0" name=""/>
        <dsp:cNvSpPr/>
      </dsp:nvSpPr>
      <dsp:spPr>
        <a:xfrm>
          <a:off x="245877" y="2216835"/>
          <a:ext cx="447049" cy="4470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A89BBC-EF68-4397-B33C-8A641935DA67}">
      <dsp:nvSpPr>
        <dsp:cNvPr id="0" name=""/>
        <dsp:cNvSpPr/>
      </dsp:nvSpPr>
      <dsp:spPr>
        <a:xfrm>
          <a:off x="938804" y="2033951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Quick Ramp Up</a:t>
          </a:r>
          <a:endParaRPr lang="en-US" sz="1900" kern="1200"/>
        </a:p>
      </dsp:txBody>
      <dsp:txXfrm>
        <a:off x="938804" y="2033951"/>
        <a:ext cx="5649886" cy="812817"/>
      </dsp:txXfrm>
    </dsp:sp>
    <dsp:sp modelId="{1E3CE8A8-B99E-412A-8FB9-FBF00374D451}">
      <dsp:nvSpPr>
        <dsp:cNvPr id="0" name=""/>
        <dsp:cNvSpPr/>
      </dsp:nvSpPr>
      <dsp:spPr>
        <a:xfrm>
          <a:off x="0" y="3049973"/>
          <a:ext cx="6588691" cy="812817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DEF487-B4E0-4B2A-8769-2FED27F11F85}">
      <dsp:nvSpPr>
        <dsp:cNvPr id="0" name=""/>
        <dsp:cNvSpPr/>
      </dsp:nvSpPr>
      <dsp:spPr>
        <a:xfrm>
          <a:off x="245877" y="3232857"/>
          <a:ext cx="447049" cy="44704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C3DDF-7FA9-484D-A230-1FC8CF8D58DF}">
      <dsp:nvSpPr>
        <dsp:cNvPr id="0" name=""/>
        <dsp:cNvSpPr/>
      </dsp:nvSpPr>
      <dsp:spPr>
        <a:xfrm>
          <a:off x="938804" y="3049973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Scalable/Elastic</a:t>
          </a:r>
          <a:endParaRPr lang="en-US" sz="1900" kern="1200"/>
        </a:p>
      </dsp:txBody>
      <dsp:txXfrm>
        <a:off x="938804" y="3049973"/>
        <a:ext cx="5649886" cy="812817"/>
      </dsp:txXfrm>
    </dsp:sp>
    <dsp:sp modelId="{2FF1A0DD-F978-4E98-B618-9C5BC911F056}">
      <dsp:nvSpPr>
        <dsp:cNvPr id="0" name=""/>
        <dsp:cNvSpPr/>
      </dsp:nvSpPr>
      <dsp:spPr>
        <a:xfrm>
          <a:off x="0" y="4065995"/>
          <a:ext cx="6588691" cy="81281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03E39DB-923B-4A37-91DF-943434A5558C}">
      <dsp:nvSpPr>
        <dsp:cNvPr id="0" name=""/>
        <dsp:cNvSpPr/>
      </dsp:nvSpPr>
      <dsp:spPr>
        <a:xfrm>
          <a:off x="245877" y="4248879"/>
          <a:ext cx="447049" cy="44704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7B1ED7-98E3-46C8-9CAB-9F97941598D3}">
      <dsp:nvSpPr>
        <dsp:cNvPr id="0" name=""/>
        <dsp:cNvSpPr/>
      </dsp:nvSpPr>
      <dsp:spPr>
        <a:xfrm>
          <a:off x="938804" y="4065995"/>
          <a:ext cx="5649886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Pay per Use</a:t>
          </a:r>
          <a:endParaRPr lang="en-US" sz="1900" kern="1200"/>
        </a:p>
      </dsp:txBody>
      <dsp:txXfrm>
        <a:off x="938804" y="4065995"/>
        <a:ext cx="5649886" cy="812817"/>
      </dsp:txXfrm>
    </dsp:sp>
    <dsp:sp modelId="{C60EE102-0D3E-41EF-8925-3DC4D69FCDBC}">
      <dsp:nvSpPr>
        <dsp:cNvPr id="0" name=""/>
        <dsp:cNvSpPr/>
      </dsp:nvSpPr>
      <dsp:spPr>
        <a:xfrm>
          <a:off x="0" y="5082017"/>
          <a:ext cx="6588691" cy="81281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E41CDD-6B36-4BBF-A73B-8946C35F49B3}">
      <dsp:nvSpPr>
        <dsp:cNvPr id="0" name=""/>
        <dsp:cNvSpPr/>
      </dsp:nvSpPr>
      <dsp:spPr>
        <a:xfrm>
          <a:off x="245877" y="5264901"/>
          <a:ext cx="447049" cy="44704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6BD5728-EFFB-4EBA-BE33-87B3F2A16074}">
      <dsp:nvSpPr>
        <dsp:cNvPr id="0" name=""/>
        <dsp:cNvSpPr/>
      </dsp:nvSpPr>
      <dsp:spPr>
        <a:xfrm>
          <a:off x="938804" y="5082017"/>
          <a:ext cx="2964910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900" kern="1200"/>
            <a:t>Automation</a:t>
          </a:r>
          <a:endParaRPr lang="en-US" sz="1900" kern="1200"/>
        </a:p>
      </dsp:txBody>
      <dsp:txXfrm>
        <a:off x="938804" y="5082017"/>
        <a:ext cx="2964910" cy="812817"/>
      </dsp:txXfrm>
    </dsp:sp>
    <dsp:sp modelId="{D903A47A-8CC6-48F1-B861-31D3255670EF}">
      <dsp:nvSpPr>
        <dsp:cNvPr id="0" name=""/>
        <dsp:cNvSpPr/>
      </dsp:nvSpPr>
      <dsp:spPr>
        <a:xfrm>
          <a:off x="3903715" y="5082017"/>
          <a:ext cx="2684975" cy="8128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023" tIns="86023" rIns="86023" bIns="86023" numCol="1" spcCol="1270" anchor="ctr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/>
            <a:t>Infrastructure/Platform as Code (automation)</a:t>
          </a:r>
          <a:endParaRPr lang="en-US" sz="1100" kern="1200"/>
        </a:p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1100" kern="1200"/>
            <a:t>Automated CI/CD [pipelines]</a:t>
          </a:r>
          <a:endParaRPr lang="en-US" sz="1100" kern="1200"/>
        </a:p>
      </dsp:txBody>
      <dsp:txXfrm>
        <a:off x="3903715" y="5082017"/>
        <a:ext cx="2684975" cy="8128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91B4D56-96CA-45DA-BE52-333269A270AD}">
      <dsp:nvSpPr>
        <dsp:cNvPr id="0" name=""/>
        <dsp:cNvSpPr/>
      </dsp:nvSpPr>
      <dsp:spPr>
        <a:xfrm>
          <a:off x="0" y="0"/>
          <a:ext cx="5600387" cy="2653534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700" kern="1200" dirty="0" err="1"/>
            <a:t>Ask</a:t>
          </a:r>
          <a:r>
            <a:rPr lang="nl-NL" sz="2700" kern="1200" dirty="0"/>
            <a:t> </a:t>
          </a:r>
          <a:r>
            <a:rPr lang="nl-NL" sz="2700" kern="1200" dirty="0" err="1"/>
            <a:t>your</a:t>
          </a:r>
          <a:r>
            <a:rPr lang="nl-NL" sz="2700" kern="1200" dirty="0"/>
            <a:t> </a:t>
          </a:r>
          <a:r>
            <a:rPr lang="nl-NL" sz="2700" kern="1200" dirty="0" err="1"/>
            <a:t>questions</a:t>
          </a:r>
          <a:r>
            <a:rPr lang="nl-NL" sz="2700" kern="1200" dirty="0"/>
            <a:t> in </a:t>
          </a:r>
          <a:r>
            <a:rPr lang="nl-NL" sz="2700" kern="1200" dirty="0" err="1"/>
            <a:t>the</a:t>
          </a:r>
          <a:r>
            <a:rPr lang="nl-NL" sz="2700" kern="1200" dirty="0"/>
            <a:t> Q&amp;A </a:t>
          </a:r>
          <a:r>
            <a:rPr lang="nl-NL" sz="2700" kern="1200" dirty="0" err="1"/>
            <a:t>Window</a:t>
          </a:r>
          <a:endParaRPr lang="nl-NL" sz="2700" kern="1200" dirty="0"/>
        </a:p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700" kern="1200" dirty="0"/>
            <a:t>Cloud Trial: </a:t>
          </a:r>
          <a:endParaRPr lang="en-US" sz="2700" kern="1200" dirty="0"/>
        </a:p>
      </dsp:txBody>
      <dsp:txXfrm>
        <a:off x="77719" y="77719"/>
        <a:ext cx="2857753" cy="2498096"/>
      </dsp:txXfrm>
    </dsp:sp>
    <dsp:sp modelId="{2606461A-A3C3-4877-83F5-058B8278D797}">
      <dsp:nvSpPr>
        <dsp:cNvPr id="0" name=""/>
        <dsp:cNvSpPr/>
      </dsp:nvSpPr>
      <dsp:spPr>
        <a:xfrm>
          <a:off x="988303" y="3243208"/>
          <a:ext cx="5600387" cy="2653534"/>
        </a:xfrm>
        <a:prstGeom prst="roundRect">
          <a:avLst>
            <a:gd name="adj" fmla="val 10000"/>
          </a:avLst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nl-NL" sz="2700" kern="1200" dirty="0"/>
            <a:t>We </a:t>
          </a:r>
          <a:r>
            <a:rPr lang="nl-NL" sz="2700" kern="1200" dirty="0" err="1"/>
            <a:t>will</a:t>
          </a:r>
          <a:r>
            <a:rPr lang="nl-NL" sz="2700" kern="1200" dirty="0"/>
            <a:t> </a:t>
          </a:r>
          <a:r>
            <a:rPr lang="nl-NL" sz="2700" kern="1200" dirty="0" err="1"/>
            <a:t>stay</a:t>
          </a:r>
          <a:r>
            <a:rPr lang="nl-NL" sz="2700" kern="1200" dirty="0"/>
            <a:t> online for </a:t>
          </a:r>
          <a:r>
            <a:rPr lang="nl-NL" sz="2700" kern="1200" dirty="0" err="1"/>
            <a:t>the</a:t>
          </a:r>
          <a:r>
            <a:rPr lang="nl-NL" sz="2700" kern="1200" dirty="0"/>
            <a:t> next </a:t>
          </a:r>
          <a:r>
            <a:rPr lang="nl-NL" sz="2700" kern="1200" dirty="0" err="1"/>
            <a:t>hour</a:t>
          </a:r>
          <a:r>
            <a:rPr lang="nl-NL" sz="2700" kern="1200" dirty="0"/>
            <a:t> </a:t>
          </a:r>
          <a:r>
            <a:rPr lang="nl-NL" sz="2700" kern="1200" dirty="0" err="1"/>
            <a:t>to</a:t>
          </a:r>
          <a:r>
            <a:rPr lang="nl-NL" sz="2700" kern="1200" dirty="0"/>
            <a:t> help </a:t>
          </a:r>
          <a:r>
            <a:rPr lang="nl-NL" sz="2700" kern="1200" dirty="0" err="1"/>
            <a:t>you</a:t>
          </a:r>
          <a:r>
            <a:rPr lang="nl-NL" sz="2700" kern="1200" dirty="0"/>
            <a:t> out </a:t>
          </a:r>
          <a:r>
            <a:rPr lang="nl-NL" sz="2700" kern="1200" dirty="0" err="1"/>
            <a:t>with</a:t>
          </a:r>
          <a:r>
            <a:rPr lang="nl-NL" sz="2700" kern="1200" dirty="0"/>
            <a:t> </a:t>
          </a:r>
          <a:r>
            <a:rPr lang="nl-NL" sz="2700" kern="1200" dirty="0" err="1"/>
            <a:t>handson</a:t>
          </a:r>
          <a:r>
            <a:rPr lang="nl-NL" sz="2700" kern="1200" dirty="0"/>
            <a:t> </a:t>
          </a:r>
          <a:r>
            <a:rPr lang="nl-NL" sz="2700" kern="1200" dirty="0" err="1"/>
            <a:t>challenges</a:t>
          </a:r>
          <a:endParaRPr lang="en-US" sz="2700" kern="1200" dirty="0"/>
        </a:p>
      </dsp:txBody>
      <dsp:txXfrm>
        <a:off x="1066022" y="3320927"/>
        <a:ext cx="2731848" cy="2498096"/>
      </dsp:txXfrm>
    </dsp:sp>
    <dsp:sp modelId="{A9CA31D2-270A-4E78-8ECE-1E3365A26002}">
      <dsp:nvSpPr>
        <dsp:cNvPr id="0" name=""/>
        <dsp:cNvSpPr/>
      </dsp:nvSpPr>
      <dsp:spPr>
        <a:xfrm>
          <a:off x="3875590" y="2085972"/>
          <a:ext cx="1724797" cy="1724797"/>
        </a:xfrm>
        <a:prstGeom prst="downArrow">
          <a:avLst>
            <a:gd name="adj1" fmla="val 55000"/>
            <a:gd name="adj2" fmla="val 45000"/>
          </a:avLst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/>
        </a:p>
      </dsp:txBody>
      <dsp:txXfrm>
        <a:off x="4263669" y="2085972"/>
        <a:ext cx="948639" cy="12979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AFE5-2B41-483F-BB24-7F8D3DB92E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17BF0C-F5E6-4E5E-B364-2D0D01449F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15921-941C-468D-89E8-E99427138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420B-9735-448A-ABE6-F0CA19D8D1E1}" type="datetimeFigureOut">
              <a:rPr lang="en-NL" smtClean="0"/>
              <a:t>09/06/2020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D9DA31-AEC4-494A-90CB-B53F217B67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C5700-93C7-4A08-A683-B16FA474C1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104209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63E10A-FE80-450F-8725-2C3FCBC2A8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C0670A-1FD1-4C68-A808-9753512468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7A2208-003B-48E3-B4A6-6A0ADCB3B8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420B-9735-448A-ABE6-F0CA19D8D1E1}" type="datetimeFigureOut">
              <a:rPr lang="en-NL" smtClean="0"/>
              <a:t>09/06/2020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67FFD1-786A-4CB7-AAC6-66669D0942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21004-22E5-46ED-9E71-7C7944FF9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857024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A70DCE3-0195-43F4-9931-2651856470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98D183-FDD4-4229-B5F4-E2B87B4625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E2E5CE-FF4D-4030-ABAD-542E3B69E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420B-9735-448A-ABE6-F0CA19D8D1E1}" type="datetimeFigureOut">
              <a:rPr lang="en-NL" smtClean="0"/>
              <a:t>09/06/2020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C133A6-4676-4870-9E88-1FA1C300D5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66EC74-226F-4E79-BF01-A1C2CAF49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54684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60005" y="1248000"/>
            <a:ext cx="8831999" cy="504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514695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EF867-CC23-427D-8983-5D206D935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7A3-0798-4F5D-843B-49D451618C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F18F1-A341-43AF-AAAB-A942D1948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420B-9735-448A-ABE6-F0CA19D8D1E1}" type="datetimeFigureOut">
              <a:rPr lang="en-NL" smtClean="0"/>
              <a:t>09/06/2020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147AED-C9CE-451E-B378-D25153542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DAB95F-CC8E-4BC8-BF6A-47C12F471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56558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C4B3D2-A20C-4E5E-97D2-9C476C895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06F6FA-51BB-498D-AB89-B82E23698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7F2A0-DDA6-46E6-A4B3-D4CDE27A9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420B-9735-448A-ABE6-F0CA19D8D1E1}" type="datetimeFigureOut">
              <a:rPr lang="en-NL" smtClean="0"/>
              <a:t>09/06/2020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529605-CCAE-4267-9137-274C83AF8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01957D-35E5-42B1-95BB-A1EC91CA1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990915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B53B8-0C66-4536-850E-B626E24848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F4A9B-EDE5-4F2C-B3D8-6403369F99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E8E5FC-24FE-422D-A25F-C1150E1357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7839BD-2BBA-436F-9D5C-2F11E129D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420B-9735-448A-ABE6-F0CA19D8D1E1}" type="datetimeFigureOut">
              <a:rPr lang="en-NL" smtClean="0"/>
              <a:t>09/06/2020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5C296E-5803-4643-8DAF-604B5D10E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3D3028-332D-407E-89DB-DCB48B753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293928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B06C2-9A93-4AE5-B9BC-37E0C4FC9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79CCDF-11D7-499A-8F1D-0AA141584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C3C1F3-992D-45D4-B355-17482D65FC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C02491-323C-440D-9A82-DD89739AC09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B8C0436-555D-449C-9033-EA45BED046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A4F8BDD-09F6-453D-BC56-CD9A877C2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420B-9735-448A-ABE6-F0CA19D8D1E1}" type="datetimeFigureOut">
              <a:rPr lang="en-NL" smtClean="0"/>
              <a:t>09/06/2020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E6BAD6-6DBE-4770-8F83-2C23D4F15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E1DBBE-1C99-4000-B231-6CDA7D0F2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966744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868D8C-E0E4-4420-8DD3-26BB9CC5D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6BEFBD-D46F-437E-A0BE-DDC8371B2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420B-9735-448A-ABE6-F0CA19D8D1E1}" type="datetimeFigureOut">
              <a:rPr lang="en-NL" smtClean="0"/>
              <a:t>09/06/2020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260CE1-BEB3-43BE-BC39-B62B115BB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0B5A8E-4E88-41D0-9BDD-B0F26650A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033242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9A9E9C-329A-4894-ABCD-C123FD078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420B-9735-448A-ABE6-F0CA19D8D1E1}" type="datetimeFigureOut">
              <a:rPr lang="en-NL" smtClean="0"/>
              <a:t>09/06/2020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F7E3E0-0235-4EC5-AA15-507F4A2E1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3E7E15-8A62-40B8-8DEA-0AA04E73F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006075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2D9A3-309B-432E-9902-823C6502E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DFF18-5FAD-4427-8A37-36F8EB1DFA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A8823A8-8BF5-4B0B-83DA-AC2C129F9F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242320-1F80-42AD-8A9A-7C53EE07C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420B-9735-448A-ABE6-F0CA19D8D1E1}" type="datetimeFigureOut">
              <a:rPr lang="en-NL" smtClean="0"/>
              <a:t>09/06/2020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3C42A7-707A-4A94-A22F-9D70C1739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A01FBB-EF27-41AA-91F8-29FA146B85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77018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F6FA9-4159-4EF7-B1D1-8A3783237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29E82BB-9169-4E0A-9615-B63336A5BAA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B5AE67-847E-401A-A388-9825DE5DE2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E47CAF-0508-4F72-ACDB-E8D3453F2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3420B-9735-448A-ABE6-F0CA19D8D1E1}" type="datetimeFigureOut">
              <a:rPr lang="en-NL" smtClean="0"/>
              <a:t>09/06/2020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F66221-8DF3-4056-BB49-A3149B061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1112E0-454C-4BD8-AA0E-E2E7F01E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090886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B3FD01-35C1-4F95-8EFF-2E11A0B22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88DAB3-50DE-4536-A581-1FC20ABAA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3D363B-AA2D-420E-BF9B-4A49A9084E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93420B-9735-448A-ABE6-F0CA19D8D1E1}" type="datetimeFigureOut">
              <a:rPr lang="en-NL" smtClean="0"/>
              <a:t>09/06/2020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7D0EA-79E2-40CD-8897-514684C070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F5881E-847F-47FF-B44C-147D24921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147643-9DFB-4680-AFF5-91CC0629070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078668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bit.ly/real-oci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svg"/><Relationship Id="rId18" Type="http://schemas.openxmlformats.org/officeDocument/2006/relationships/image" Target="../media/image4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12" Type="http://schemas.openxmlformats.org/officeDocument/2006/relationships/image" Target="../media/image40.png"/><Relationship Id="rId17" Type="http://schemas.openxmlformats.org/officeDocument/2006/relationships/image" Target="../media/image45.svg"/><Relationship Id="rId2" Type="http://schemas.openxmlformats.org/officeDocument/2006/relationships/image" Target="../media/image30.png"/><Relationship Id="rId16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svg"/><Relationship Id="rId15" Type="http://schemas.openxmlformats.org/officeDocument/2006/relationships/image" Target="../media/image43.svg"/><Relationship Id="rId10" Type="http://schemas.openxmlformats.org/officeDocument/2006/relationships/image" Target="../media/image38.png"/><Relationship Id="rId19" Type="http://schemas.openxmlformats.org/officeDocument/2006/relationships/image" Target="../media/image47.svg"/><Relationship Id="rId4" Type="http://schemas.openxmlformats.org/officeDocument/2006/relationships/image" Target="../media/image32.png"/><Relationship Id="rId9" Type="http://schemas.openxmlformats.org/officeDocument/2006/relationships/image" Target="../media/image37.jpeg"/><Relationship Id="rId1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13.jpe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jpe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sv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57.png"/><Relationship Id="rId2" Type="http://schemas.openxmlformats.org/officeDocument/2006/relationships/image" Target="../media/image13.jpeg"/><Relationship Id="rId16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56.svg"/><Relationship Id="rId5" Type="http://schemas.openxmlformats.org/officeDocument/2006/relationships/image" Target="../media/image50.jpeg"/><Relationship Id="rId15" Type="http://schemas.openxmlformats.org/officeDocument/2006/relationships/image" Target="../media/image60.sv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jpe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jpeg"/><Relationship Id="rId10" Type="http://schemas.openxmlformats.org/officeDocument/2006/relationships/image" Target="../media/image13.jpeg"/><Relationship Id="rId4" Type="http://schemas.openxmlformats.org/officeDocument/2006/relationships/image" Target="../media/image64.jpg"/><Relationship Id="rId9" Type="http://schemas.openxmlformats.org/officeDocument/2006/relationships/image" Target="../media/image6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bit.ly/real-oci" TargetMode="External"/><Relationship Id="rId5" Type="http://schemas.openxmlformats.org/officeDocument/2006/relationships/image" Target="../media/image71.jpe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hyperlink" Target="https://www.oracle.com/uk/index.html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www.oracle.com/uk/cloud/" TargetMode="Externa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81.png"/><Relationship Id="rId21" Type="http://schemas.openxmlformats.org/officeDocument/2006/relationships/image" Target="../media/image99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17" Type="http://schemas.openxmlformats.org/officeDocument/2006/relationships/image" Target="../media/image95.jpeg"/><Relationship Id="rId2" Type="http://schemas.openxmlformats.org/officeDocument/2006/relationships/image" Target="../media/image80.jpeg"/><Relationship Id="rId16" Type="http://schemas.openxmlformats.org/officeDocument/2006/relationships/image" Target="../media/image94.png"/><Relationship Id="rId20" Type="http://schemas.openxmlformats.org/officeDocument/2006/relationships/image" Target="../media/image9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5" Type="http://schemas.openxmlformats.org/officeDocument/2006/relationships/image" Target="../media/image93.png"/><Relationship Id="rId10" Type="http://schemas.openxmlformats.org/officeDocument/2006/relationships/image" Target="../media/image88.png"/><Relationship Id="rId19" Type="http://schemas.openxmlformats.org/officeDocument/2006/relationships/image" Target="../media/image97.png"/><Relationship Id="rId4" Type="http://schemas.openxmlformats.org/officeDocument/2006/relationships/image" Target="../media/image82.png"/><Relationship Id="rId9" Type="http://schemas.openxmlformats.org/officeDocument/2006/relationships/image" Target="../media/image87.jpeg"/><Relationship Id="rId14" Type="http://schemas.openxmlformats.org/officeDocument/2006/relationships/image" Target="../media/image92.png"/><Relationship Id="rId22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3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hyperlink" Target="https://katacoda.com/redexpertalliance/courses/oci-course/introduction-to-oci" TargetMode="External"/><Relationship Id="rId1" Type="http://schemas.openxmlformats.org/officeDocument/2006/relationships/slideLayout" Target="../slideLayouts/slideLayout12.xml"/><Relationship Id="rId5" Type="http://schemas.openxmlformats.org/officeDocument/2006/relationships/hyperlink" Target="http://bit.ly/real-oci" TargetMode="External"/><Relationship Id="rId4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real-oci" TargetMode="External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cloud.oracle.com/tryit" TargetMode="External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www.katacoda.com/lucasjelle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hyperlink" Target="https://www.katacoda.com/lucasjellema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real-oci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oracle.com/cloud/compute/" TargetMode="External"/><Relationship Id="rId4" Type="http://schemas.openxmlformats.org/officeDocument/2006/relationships/image" Target="../media/image11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real-oci" TargetMode="External"/><Relationship Id="rId4" Type="http://schemas.openxmlformats.org/officeDocument/2006/relationships/image" Target="../media/image11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png"/><Relationship Id="rId4" Type="http://schemas.openxmlformats.org/officeDocument/2006/relationships/image" Target="../media/image11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real-oci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bit.ly/real-oci" TargetMode="Externa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13" Type="http://schemas.openxmlformats.org/officeDocument/2006/relationships/hyperlink" Target="http://cloud.oracle.com/tryit" TargetMode="External"/><Relationship Id="rId3" Type="http://schemas.openxmlformats.org/officeDocument/2006/relationships/diagramLayout" Target="../diagrams/layout3.xml"/><Relationship Id="rId7" Type="http://schemas.openxmlformats.org/officeDocument/2006/relationships/hyperlink" Target="http://bit.ly/real-oci" TargetMode="External"/><Relationship Id="rId12" Type="http://schemas.openxmlformats.org/officeDocument/2006/relationships/image" Target="../media/image127.sv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openxmlformats.org/officeDocument/2006/relationships/image" Target="../media/image126.png"/><Relationship Id="rId5" Type="http://schemas.openxmlformats.org/officeDocument/2006/relationships/diagramColors" Target="../diagrams/colors3.xml"/><Relationship Id="rId10" Type="http://schemas.openxmlformats.org/officeDocument/2006/relationships/image" Target="../media/image13.jpeg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64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bit.ly/real-oci" TargetMode="Externa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real-oci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svg"/><Relationship Id="rId7" Type="http://schemas.openxmlformats.org/officeDocument/2006/relationships/image" Target="../media/image35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Relationship Id="rId9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B538A7B5-B32D-421E-B110-AB5B1A7CC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14D36999-26F8-45E4-AB41-D485D0B0B1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440012"/>
            <a:ext cx="12191999" cy="2803359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30F8DA27-CE91-4AEB-B854-6F06B5485E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23563" r="8214" b="45501"/>
          <a:stretch/>
        </p:blipFill>
        <p:spPr>
          <a:xfrm flipV="1">
            <a:off x="1" y="2404067"/>
            <a:ext cx="12191999" cy="2539327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201A9D6-C11C-4973-B53C-2AD261EF2A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5904" y="4494130"/>
            <a:ext cx="10640754" cy="775845"/>
          </a:xfrm>
        </p:spPr>
        <p:txBody>
          <a:bodyPr anchor="b">
            <a:normAutofit/>
          </a:bodyPr>
          <a:lstStyle/>
          <a:p>
            <a:r>
              <a:rPr lang="nl-NL" sz="4400" dirty="0">
                <a:solidFill>
                  <a:srgbClr val="FFFFFF"/>
                </a:solidFill>
              </a:rPr>
              <a:t>Six Virtual Developer </a:t>
            </a:r>
            <a:r>
              <a:rPr lang="nl-NL" sz="4400" dirty="0" err="1">
                <a:solidFill>
                  <a:srgbClr val="FFFFFF"/>
                </a:solidFill>
              </a:rPr>
              <a:t>Meetups</a:t>
            </a:r>
            <a:endParaRPr lang="en-NL" sz="4400" dirty="0">
              <a:solidFill>
                <a:srgbClr val="FFFFFF"/>
              </a:solidFill>
            </a:endParaRPr>
          </a:p>
        </p:txBody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F7AF4E20-3DDE-4998-96BE-44EE182540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-1" r="8214" b="86237"/>
          <a:stretch/>
        </p:blipFill>
        <p:spPr>
          <a:xfrm flipV="1">
            <a:off x="0" y="5616534"/>
            <a:ext cx="12191999" cy="1129775"/>
          </a:xfrm>
          <a:custGeom>
            <a:avLst/>
            <a:gdLst>
              <a:gd name="connsiteX0" fmla="*/ 0 w 12191999"/>
              <a:gd name="connsiteY0" fmla="*/ 4473360 h 4473360"/>
              <a:gd name="connsiteX1" fmla="*/ 12191999 w 12191999"/>
              <a:gd name="connsiteY1" fmla="*/ 4473360 h 4473360"/>
              <a:gd name="connsiteX2" fmla="*/ 12191999 w 12191999"/>
              <a:gd name="connsiteY2" fmla="*/ 0 h 4473360"/>
              <a:gd name="connsiteX3" fmla="*/ 0 w 12191999"/>
              <a:gd name="connsiteY3" fmla="*/ 0 h 4473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4473360">
                <a:moveTo>
                  <a:pt x="0" y="4473360"/>
                </a:moveTo>
                <a:lnTo>
                  <a:pt x="12191999" y="4473360"/>
                </a:lnTo>
                <a:lnTo>
                  <a:pt x="12191999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858BD58-52A8-4C77-9E71-011B436AA7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94403" y="5265889"/>
            <a:ext cx="9163757" cy="450447"/>
          </a:xfrm>
        </p:spPr>
        <p:txBody>
          <a:bodyPr anchor="ctr"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Cloud Native Application Development on Oracle Cloud Platform</a:t>
            </a:r>
            <a:endParaRPr lang="en-NL" dirty="0">
              <a:solidFill>
                <a:srgbClr val="FFFFFF"/>
              </a:solidFill>
            </a:endParaRP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00701A1-8FF6-40E0-8B59-4CF48B9293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0502" y="781063"/>
            <a:ext cx="10590997" cy="2382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13EB2BC-262A-495A-B92D-D85683F3F2F4}"/>
              </a:ext>
            </a:extLst>
          </p:cNvPr>
          <p:cNvSpPr txBox="1"/>
          <p:nvPr/>
        </p:nvSpPr>
        <p:spPr>
          <a:xfrm>
            <a:off x="5638800" y="2971800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E878B60-6516-4C68-9A0E-BD9A7C9F2866}"/>
              </a:ext>
            </a:extLst>
          </p:cNvPr>
          <p:cNvSpPr txBox="1"/>
          <p:nvPr/>
        </p:nvSpPr>
        <p:spPr>
          <a:xfrm>
            <a:off x="4423713" y="3444691"/>
            <a:ext cx="3305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i="1" dirty="0" err="1"/>
              <a:t>Wednesday</a:t>
            </a:r>
            <a:r>
              <a:rPr lang="nl-NL" b="1" i="1" dirty="0"/>
              <a:t> </a:t>
            </a:r>
            <a:r>
              <a:rPr lang="nl-NL" b="1" i="1" dirty="0" err="1"/>
              <a:t>June</a:t>
            </a:r>
            <a:r>
              <a:rPr lang="nl-NL" b="1" i="1" dirty="0"/>
              <a:t> 10th – Kick Off</a:t>
            </a:r>
            <a:endParaRPr lang="en-NL" b="1" i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1A52D6-B5D2-4D2C-A29F-4D973B9FED6F}"/>
              </a:ext>
            </a:extLst>
          </p:cNvPr>
          <p:cNvSpPr txBox="1"/>
          <p:nvPr/>
        </p:nvSpPr>
        <p:spPr>
          <a:xfrm>
            <a:off x="1169105" y="6332633"/>
            <a:ext cx="9814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Overview</a:t>
            </a:r>
            <a:r>
              <a:rPr lang="nl-NL" dirty="0"/>
              <a:t> OCI | </a:t>
            </a:r>
            <a:r>
              <a:rPr lang="nl-NL" dirty="0" err="1"/>
              <a:t>Preparation</a:t>
            </a:r>
            <a:r>
              <a:rPr lang="nl-NL" dirty="0"/>
              <a:t> for Hands On </a:t>
            </a:r>
            <a:r>
              <a:rPr lang="nl-NL" dirty="0" err="1"/>
              <a:t>Scenarios</a:t>
            </a:r>
            <a:r>
              <a:rPr lang="nl-NL" dirty="0"/>
              <a:t> | Object Storage | </a:t>
            </a:r>
            <a:r>
              <a:rPr lang="nl-NL" dirty="0" err="1"/>
              <a:t>Compute</a:t>
            </a:r>
            <a:r>
              <a:rPr lang="nl-NL" dirty="0"/>
              <a:t> | Events | </a:t>
            </a:r>
            <a:r>
              <a:rPr lang="nl-NL" dirty="0" err="1"/>
              <a:t>Notifications</a:t>
            </a:r>
            <a:endParaRPr lang="en-NL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38A520-B84A-4340-B8B5-29A29A9F4E7B}"/>
              </a:ext>
            </a:extLst>
          </p:cNvPr>
          <p:cNvSpPr/>
          <p:nvPr/>
        </p:nvSpPr>
        <p:spPr>
          <a:xfrm>
            <a:off x="10113692" y="414757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http://bit.ly/real-oci</a:t>
            </a:r>
            <a:endParaRPr lang="en-NL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0911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4605385" y="6938305"/>
            <a:ext cx="2986791" cy="17352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r>
              <a:rPr lang="nl-NL" dirty="0"/>
              <a:t>OKE –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Kubernetes</a:t>
            </a:r>
            <a:endParaRPr lang="en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5709742" y="1579774"/>
            <a:ext cx="225203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2423955" y="1547407"/>
            <a:ext cx="815928" cy="382492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API Gateway</a:t>
            </a:r>
            <a:endParaRPr lang="en-N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9546629" y="4047290"/>
            <a:ext cx="125438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Object Storage</a:t>
            </a:r>
            <a:endParaRPr lang="en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9546629" y="2961477"/>
            <a:ext cx="125438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NoSQL</a:t>
            </a:r>
            <a:r>
              <a:rPr lang="nl-NL" dirty="0"/>
              <a:t> Database</a:t>
            </a:r>
            <a:endParaRPr lang="en-N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9511488" y="1875663"/>
            <a:ext cx="1269411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Streaming</a:t>
            </a:r>
            <a:endParaRPr lang="en-NL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2129975" y="-1095269"/>
            <a:ext cx="120960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Health Check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7565691" y="-1095269"/>
            <a:ext cx="133593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Alarms</a:t>
            </a:r>
            <a:endParaRPr lang="en-NL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9295611" y="-1095269"/>
            <a:ext cx="133593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Notifi-cations</a:t>
            </a:r>
            <a:endParaRPr lang="en-NL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4769336" y="7121230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  <a:endParaRPr lang="en-N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6155101" y="7374433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  <a:endParaRPr lang="en-NL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970577" y="7137314"/>
            <a:ext cx="805942" cy="932196"/>
            <a:chOff x="5792301" y="1481549"/>
            <a:chExt cx="805942" cy="932196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3958487" y="7195501"/>
            <a:ext cx="903246" cy="815822"/>
            <a:chOff x="3406274" y="1436411"/>
            <a:chExt cx="903246" cy="815822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89"/>
              <a:ext cx="90324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7445969" y="7164379"/>
            <a:ext cx="805942" cy="878067"/>
            <a:chOff x="2558095" y="3775928"/>
            <a:chExt cx="805942" cy="878067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1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2464532" y="7204630"/>
            <a:ext cx="805942" cy="797565"/>
            <a:chOff x="3598123" y="4996609"/>
            <a:chExt cx="805942" cy="79756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0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10899159" y="7119388"/>
            <a:ext cx="903871" cy="968048"/>
            <a:chOff x="6219361" y="4416079"/>
            <a:chExt cx="903871" cy="968048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3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8939924" y="6938305"/>
            <a:ext cx="1271222" cy="1330215"/>
            <a:chOff x="322504" y="1084396"/>
            <a:chExt cx="1271222" cy="1330215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5323567" y="-1095269"/>
            <a:ext cx="1205731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Logging</a:t>
            </a:r>
            <a:endParaRPr lang="en-NL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3593375" y="8749507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Compute</a:t>
            </a:r>
            <a:endParaRPr lang="en-NL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5549746" y="6999307"/>
            <a:ext cx="1208210" cy="1208210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3030" y="2036974"/>
            <a:ext cx="662997" cy="723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7756127" y="7580654"/>
            <a:ext cx="805942" cy="58805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OCIR</a:t>
            </a:r>
            <a:endParaRPr lang="en-NL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3593647" y="-1095269"/>
            <a:ext cx="133593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Monitoring</a:t>
            </a:r>
            <a:endParaRPr lang="en-NL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239883" y="2036974"/>
            <a:ext cx="2469859" cy="1422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1608259" y="2961477"/>
            <a:ext cx="978270" cy="955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7961772" y="1875663"/>
            <a:ext cx="1549716" cy="457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8343032" y="72500"/>
            <a:ext cx="295889" cy="3310437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076773" y="2504278"/>
            <a:ext cx="2469856" cy="9143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7186035" y="2143896"/>
            <a:ext cx="2010316" cy="27108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674AAD32-3AB0-4EE1-93B5-791D4B1796FC}"/>
              </a:ext>
            </a:extLst>
          </p:cNvPr>
          <p:cNvSpPr/>
          <p:nvPr/>
        </p:nvSpPr>
        <p:spPr>
          <a:xfrm>
            <a:off x="527591" y="3002671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Digital Assistant</a:t>
            </a:r>
            <a:endParaRPr lang="en-NL" dirty="0"/>
          </a:p>
        </p:txBody>
      </p:sp>
      <p:pic>
        <p:nvPicPr>
          <p:cNvPr id="65" name="Picture 4">
            <a:extLst>
              <a:ext uri="{FF2B5EF4-FFF2-40B4-BE49-F238E27FC236}">
                <a16:creationId xmlns:a16="http://schemas.microsoft.com/office/drawing/2014/main" id="{4CAA1A0F-7649-4A6E-AC2F-71BBCD7DE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33465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4454735" y="2619364"/>
            <a:ext cx="2986791" cy="17352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r>
              <a:rPr lang="nl-NL" dirty="0"/>
              <a:t>OKE –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Kubernetes</a:t>
            </a:r>
            <a:endParaRPr lang="en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5709742" y="1579774"/>
            <a:ext cx="225203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2423955" y="1547407"/>
            <a:ext cx="815928" cy="382492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API Gateway</a:t>
            </a:r>
            <a:endParaRPr lang="en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24B114-5293-4E03-B601-43094913DF18}"/>
              </a:ext>
            </a:extLst>
          </p:cNvPr>
          <p:cNvSpPr/>
          <p:nvPr/>
        </p:nvSpPr>
        <p:spPr>
          <a:xfrm>
            <a:off x="527591" y="3002671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Digital Assistant</a:t>
            </a:r>
            <a:endParaRPr lang="en-N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9546629" y="4047290"/>
            <a:ext cx="125438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Object Storage</a:t>
            </a:r>
            <a:endParaRPr lang="en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9546629" y="2961477"/>
            <a:ext cx="125438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NoSQL</a:t>
            </a:r>
            <a:r>
              <a:rPr lang="nl-NL" dirty="0"/>
              <a:t> Database</a:t>
            </a:r>
            <a:endParaRPr lang="en-N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9511488" y="1875663"/>
            <a:ext cx="1269411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Streaming</a:t>
            </a:r>
            <a:endParaRPr lang="en-NL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2129975" y="-1095269"/>
            <a:ext cx="120960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Health Check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7565691" y="-1095269"/>
            <a:ext cx="133593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Alarms</a:t>
            </a:r>
            <a:endParaRPr lang="en-NL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9295611" y="-1095269"/>
            <a:ext cx="133593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Notifi-cations</a:t>
            </a:r>
            <a:endParaRPr lang="en-NL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4618686" y="2802289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  <a:endParaRPr lang="en-N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6004451" y="3055492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  <a:endParaRPr lang="en-NL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970577" y="7137314"/>
            <a:ext cx="805942" cy="932196"/>
            <a:chOff x="5792301" y="1481549"/>
            <a:chExt cx="805942" cy="932196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3958487" y="7195501"/>
            <a:ext cx="903246" cy="815822"/>
            <a:chOff x="3406274" y="1436411"/>
            <a:chExt cx="903246" cy="815822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89"/>
              <a:ext cx="90324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7445969" y="7164379"/>
            <a:ext cx="805942" cy="878067"/>
            <a:chOff x="2558095" y="3775928"/>
            <a:chExt cx="805942" cy="878067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1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2464532" y="7204630"/>
            <a:ext cx="805942" cy="797565"/>
            <a:chOff x="3598123" y="4996609"/>
            <a:chExt cx="805942" cy="79756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0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10899159" y="7119388"/>
            <a:ext cx="903871" cy="968048"/>
            <a:chOff x="6219361" y="4416079"/>
            <a:chExt cx="903871" cy="968048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3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8939924" y="6938305"/>
            <a:ext cx="1271222" cy="1330215"/>
            <a:chOff x="322504" y="1084396"/>
            <a:chExt cx="1271222" cy="1330215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5323567" y="-1095269"/>
            <a:ext cx="1205731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Logging</a:t>
            </a:r>
            <a:endParaRPr lang="en-NL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3442725" y="4430566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Compute</a:t>
            </a:r>
            <a:endParaRPr lang="en-NL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5549746" y="6999307"/>
            <a:ext cx="1208210" cy="1208210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3030" y="2036974"/>
            <a:ext cx="662997" cy="723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7605477" y="3261713"/>
            <a:ext cx="805942" cy="58805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OCIR</a:t>
            </a:r>
            <a:endParaRPr lang="en-NL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3593647" y="-1095269"/>
            <a:ext cx="133593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Monitoring</a:t>
            </a:r>
            <a:endParaRPr lang="en-NL" dirty="0"/>
          </a:p>
        </p:txBody>
      </p:sp>
      <p:pic>
        <p:nvPicPr>
          <p:cNvPr id="59" name="Picture 4">
            <a:extLst>
              <a:ext uri="{FF2B5EF4-FFF2-40B4-BE49-F238E27FC236}">
                <a16:creationId xmlns:a16="http://schemas.microsoft.com/office/drawing/2014/main" id="{DD147303-BC66-4A32-B3D4-E0F4DBA805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0491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4454735" y="2619364"/>
            <a:ext cx="2986791" cy="17352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r>
              <a:rPr lang="nl-NL" dirty="0"/>
              <a:t>OKE –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Kubernetes</a:t>
            </a:r>
            <a:endParaRPr lang="en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5709742" y="1579774"/>
            <a:ext cx="225203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2423955" y="1547407"/>
            <a:ext cx="815928" cy="382492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API Gateway</a:t>
            </a:r>
            <a:endParaRPr lang="en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24B114-5293-4E03-B601-43094913DF18}"/>
              </a:ext>
            </a:extLst>
          </p:cNvPr>
          <p:cNvSpPr/>
          <p:nvPr/>
        </p:nvSpPr>
        <p:spPr>
          <a:xfrm>
            <a:off x="527591" y="3002671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Digital Assistant</a:t>
            </a:r>
            <a:endParaRPr lang="en-N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9546629" y="4047290"/>
            <a:ext cx="125438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Object Storage</a:t>
            </a:r>
            <a:endParaRPr lang="en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9546629" y="2961477"/>
            <a:ext cx="125438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NoSQL</a:t>
            </a:r>
            <a:r>
              <a:rPr lang="nl-NL" dirty="0"/>
              <a:t> Database</a:t>
            </a:r>
            <a:endParaRPr lang="en-N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9511488" y="1875663"/>
            <a:ext cx="1269411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Streaming</a:t>
            </a:r>
            <a:endParaRPr lang="en-NL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2129975" y="-1095269"/>
            <a:ext cx="120960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Health Check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7565691" y="-1095269"/>
            <a:ext cx="133593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Alarms</a:t>
            </a:r>
            <a:endParaRPr lang="en-NL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9295611" y="-1095269"/>
            <a:ext cx="133593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Notifi-cations</a:t>
            </a:r>
            <a:endParaRPr lang="en-NL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4618686" y="2802289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  <a:endParaRPr lang="en-N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6004451" y="3055492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  <a:endParaRPr lang="en-NL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970577" y="5725204"/>
            <a:ext cx="805942" cy="932196"/>
            <a:chOff x="5792301" y="1481549"/>
            <a:chExt cx="805942" cy="932196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3958487" y="5783391"/>
            <a:ext cx="903246" cy="815822"/>
            <a:chOff x="3406274" y="1436411"/>
            <a:chExt cx="903246" cy="815822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89"/>
              <a:ext cx="90324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7445969" y="5752269"/>
            <a:ext cx="805942" cy="878067"/>
            <a:chOff x="2558095" y="3775928"/>
            <a:chExt cx="805942" cy="878067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1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2464532" y="5792520"/>
            <a:ext cx="805942" cy="797565"/>
            <a:chOff x="3598123" y="4996609"/>
            <a:chExt cx="805942" cy="79756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0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10899159" y="5707278"/>
            <a:ext cx="903871" cy="968048"/>
            <a:chOff x="6219361" y="4416079"/>
            <a:chExt cx="903871" cy="968048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3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8939924" y="5526195"/>
            <a:ext cx="1271222" cy="1330215"/>
            <a:chOff x="322504" y="1084396"/>
            <a:chExt cx="1271222" cy="1330215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5323567" y="-1095269"/>
            <a:ext cx="1205731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Logging</a:t>
            </a:r>
            <a:endParaRPr lang="en-NL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3442725" y="4430566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Compute</a:t>
            </a:r>
            <a:endParaRPr lang="en-NL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5549746" y="5587197"/>
            <a:ext cx="1208210" cy="1208210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3030" y="2036974"/>
            <a:ext cx="662997" cy="723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7605477" y="3261713"/>
            <a:ext cx="805942" cy="58805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OCIR</a:t>
            </a:r>
            <a:endParaRPr lang="en-NL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3593647" y="-1095269"/>
            <a:ext cx="133593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Monitoring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6214246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4454735" y="2619364"/>
            <a:ext cx="2986791" cy="17352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r>
              <a:rPr lang="nl-NL" dirty="0"/>
              <a:t>OKE –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Kubernetes</a:t>
            </a:r>
            <a:endParaRPr lang="en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5709742" y="1579774"/>
            <a:ext cx="225203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2423955" y="1547407"/>
            <a:ext cx="815928" cy="382492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API Gateway</a:t>
            </a:r>
            <a:endParaRPr lang="en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24B114-5293-4E03-B601-43094913DF18}"/>
              </a:ext>
            </a:extLst>
          </p:cNvPr>
          <p:cNvSpPr/>
          <p:nvPr/>
        </p:nvSpPr>
        <p:spPr>
          <a:xfrm>
            <a:off x="527591" y="3002671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Digital Assistant</a:t>
            </a:r>
            <a:endParaRPr lang="en-N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9546629" y="4047290"/>
            <a:ext cx="125438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Object Storage</a:t>
            </a:r>
            <a:endParaRPr lang="en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9546629" y="2961477"/>
            <a:ext cx="125438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NoSQL</a:t>
            </a:r>
            <a:r>
              <a:rPr lang="nl-NL" dirty="0"/>
              <a:t> Database</a:t>
            </a:r>
            <a:endParaRPr lang="en-N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9511488" y="1875663"/>
            <a:ext cx="1269411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Streaming</a:t>
            </a:r>
            <a:endParaRPr lang="en-NL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2129975" y="235820"/>
            <a:ext cx="120960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Health Check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7565691" y="235820"/>
            <a:ext cx="133593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Alarms</a:t>
            </a:r>
            <a:endParaRPr lang="en-NL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9295611" y="235820"/>
            <a:ext cx="133593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Notifi-cations</a:t>
            </a:r>
            <a:endParaRPr lang="en-NL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4618686" y="2802289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  <a:endParaRPr lang="en-N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6004451" y="3055492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  <a:endParaRPr lang="en-NL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970577" y="5725204"/>
            <a:ext cx="805942" cy="932196"/>
            <a:chOff x="5792301" y="1481549"/>
            <a:chExt cx="805942" cy="932196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3958487" y="5783391"/>
            <a:ext cx="903246" cy="815822"/>
            <a:chOff x="3406274" y="1436411"/>
            <a:chExt cx="903246" cy="815822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89"/>
              <a:ext cx="90324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7445969" y="5752269"/>
            <a:ext cx="805942" cy="878067"/>
            <a:chOff x="2558095" y="3775928"/>
            <a:chExt cx="805942" cy="878067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1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2464532" y="5792520"/>
            <a:ext cx="805942" cy="797565"/>
            <a:chOff x="3598123" y="4996609"/>
            <a:chExt cx="805942" cy="79756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0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10899159" y="5707278"/>
            <a:ext cx="903871" cy="968048"/>
            <a:chOff x="6219361" y="4416079"/>
            <a:chExt cx="903871" cy="968048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3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8939924" y="5526195"/>
            <a:ext cx="1271222" cy="1330215"/>
            <a:chOff x="322504" y="1084396"/>
            <a:chExt cx="1271222" cy="1330215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5323567" y="235820"/>
            <a:ext cx="1205731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Logging</a:t>
            </a:r>
            <a:endParaRPr lang="en-NL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3442725" y="4430566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Compute</a:t>
            </a:r>
            <a:endParaRPr lang="en-NL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5549746" y="5587197"/>
            <a:ext cx="1208210" cy="1208210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3030" y="2036974"/>
            <a:ext cx="662997" cy="723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7605477" y="3261713"/>
            <a:ext cx="805942" cy="58805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OCIR</a:t>
            </a:r>
            <a:endParaRPr lang="en-NL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3593647" y="235820"/>
            <a:ext cx="133593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Monitoring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846142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4454735" y="2619364"/>
            <a:ext cx="2986791" cy="17352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r>
              <a:rPr lang="nl-NL" dirty="0"/>
              <a:t>OKE –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Kubernetes</a:t>
            </a:r>
            <a:endParaRPr lang="en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5709742" y="1579774"/>
            <a:ext cx="225203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2423955" y="1547407"/>
            <a:ext cx="815928" cy="382492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API Gateway</a:t>
            </a:r>
            <a:endParaRPr lang="en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24B114-5293-4E03-B601-43094913DF18}"/>
              </a:ext>
            </a:extLst>
          </p:cNvPr>
          <p:cNvSpPr/>
          <p:nvPr/>
        </p:nvSpPr>
        <p:spPr>
          <a:xfrm>
            <a:off x="527591" y="3002671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Digital Assistant</a:t>
            </a:r>
            <a:endParaRPr lang="en-N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9546629" y="4047290"/>
            <a:ext cx="125438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Object Storage</a:t>
            </a:r>
            <a:endParaRPr lang="en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9546629" y="2961477"/>
            <a:ext cx="125438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NoSQL</a:t>
            </a:r>
            <a:r>
              <a:rPr lang="nl-NL" dirty="0"/>
              <a:t> Database</a:t>
            </a:r>
            <a:endParaRPr lang="en-N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9511488" y="1875663"/>
            <a:ext cx="1269411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Streaming</a:t>
            </a:r>
            <a:endParaRPr lang="en-NL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2129975" y="235820"/>
            <a:ext cx="120960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Health Check</a:t>
            </a:r>
            <a:endParaRPr lang="en-N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6F85DD9-043A-40B9-8392-42D7FAE7DF45}"/>
              </a:ext>
            </a:extLst>
          </p:cNvPr>
          <p:cNvSpPr/>
          <p:nvPr/>
        </p:nvSpPr>
        <p:spPr>
          <a:xfrm>
            <a:off x="3593647" y="235820"/>
            <a:ext cx="133593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Monitoring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7565691" y="235820"/>
            <a:ext cx="133593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Alarms</a:t>
            </a:r>
            <a:endParaRPr lang="en-NL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9295611" y="235820"/>
            <a:ext cx="133593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Notifi-cations</a:t>
            </a:r>
            <a:endParaRPr lang="en-NL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4618686" y="2802289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  <a:endParaRPr lang="en-N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6004451" y="3055492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  <a:endParaRPr lang="en-NL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970577" y="5725204"/>
            <a:ext cx="805942" cy="932196"/>
            <a:chOff x="5792301" y="1481549"/>
            <a:chExt cx="805942" cy="932196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3958487" y="5783391"/>
            <a:ext cx="903246" cy="815822"/>
            <a:chOff x="3406274" y="1436411"/>
            <a:chExt cx="903246" cy="815822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89"/>
              <a:ext cx="90324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7445969" y="5752269"/>
            <a:ext cx="805942" cy="878067"/>
            <a:chOff x="2558095" y="3775928"/>
            <a:chExt cx="805942" cy="878067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1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2464532" y="5792520"/>
            <a:ext cx="805942" cy="797565"/>
            <a:chOff x="3598123" y="4996609"/>
            <a:chExt cx="805942" cy="79756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0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10899159" y="5707278"/>
            <a:ext cx="903871" cy="968048"/>
            <a:chOff x="6219361" y="4416079"/>
            <a:chExt cx="903871" cy="968048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3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8939924" y="5526195"/>
            <a:ext cx="1271222" cy="1330215"/>
            <a:chOff x="322504" y="1084396"/>
            <a:chExt cx="1271222" cy="1330215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5323567" y="235820"/>
            <a:ext cx="1205731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Logging</a:t>
            </a:r>
            <a:endParaRPr lang="en-NL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3442725" y="4430566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Compute</a:t>
            </a:r>
            <a:endParaRPr lang="en-NL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5549746" y="5587197"/>
            <a:ext cx="1208210" cy="1208210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3030" y="2036974"/>
            <a:ext cx="662997" cy="723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268" name="Picture 4">
            <a:extLst>
              <a:ext uri="{FF2B5EF4-FFF2-40B4-BE49-F238E27FC236}">
                <a16:creationId xmlns:a16="http://schemas.microsoft.com/office/drawing/2014/main" id="{FA1C2C6A-FED3-4E4C-8D67-E9DA944A8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0334" y="5388958"/>
            <a:ext cx="1017992" cy="10179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>
            <a:extLst>
              <a:ext uri="{FF2B5EF4-FFF2-40B4-BE49-F238E27FC236}">
                <a16:creationId xmlns:a16="http://schemas.microsoft.com/office/drawing/2014/main" id="{C009C993-5580-45B7-8158-12BA35768D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2914" y="4064215"/>
            <a:ext cx="1178500" cy="5992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>
            <a:extLst>
              <a:ext uri="{FF2B5EF4-FFF2-40B4-BE49-F238E27FC236}">
                <a16:creationId xmlns:a16="http://schemas.microsoft.com/office/drawing/2014/main" id="{C2C2ACAA-3465-4C8E-89E8-45AF8863F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10" y="2017997"/>
            <a:ext cx="1058389" cy="10374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7605477" y="3261713"/>
            <a:ext cx="805942" cy="58805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OCIR</a:t>
            </a:r>
            <a:endParaRPr lang="en-NL" dirty="0"/>
          </a:p>
        </p:txBody>
      </p: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89AA7BCF-787E-42C2-88EE-538A85F4CBA6}"/>
              </a:ext>
            </a:extLst>
          </p:cNvPr>
          <p:cNvGrpSpPr/>
          <p:nvPr/>
        </p:nvGrpSpPr>
        <p:grpSpPr>
          <a:xfrm>
            <a:off x="10188562" y="430244"/>
            <a:ext cx="1215471" cy="1215471"/>
            <a:chOff x="343358" y="1039735"/>
            <a:chExt cx="1215471" cy="1215471"/>
          </a:xfrm>
        </p:grpSpPr>
        <p:pic>
          <p:nvPicPr>
            <p:cNvPr id="173" name="Graphic 77">
              <a:extLst>
                <a:ext uri="{FF2B5EF4-FFF2-40B4-BE49-F238E27FC236}">
                  <a16:creationId xmlns:a16="http://schemas.microsoft.com/office/drawing/2014/main" id="{302F5DC5-F04C-48A8-BFE1-2A6104B1E3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343358" y="1039735"/>
              <a:ext cx="1215471" cy="1215471"/>
            </a:xfrm>
            <a:prstGeom prst="rect">
              <a:avLst/>
            </a:prstGeom>
          </p:spPr>
        </p:pic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5C35EF61-F561-4372-AD8A-78385A2DB10A}"/>
                </a:ext>
              </a:extLst>
            </p:cNvPr>
            <p:cNvSpPr/>
            <p:nvPr/>
          </p:nvSpPr>
          <p:spPr>
            <a:xfrm>
              <a:off x="550998" y="1992672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latin typeface="Arial" charset="0"/>
                  <a:ea typeface="Arial" charset="0"/>
                  <a:cs typeface="Arial" charset="0"/>
                </a:rPr>
                <a:t>Notifications</a:t>
              </a:r>
            </a:p>
          </p:txBody>
        </p:sp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7D07ED4-2FE9-4C82-AFFE-0A1A7E01AFBA}"/>
              </a:ext>
            </a:extLst>
          </p:cNvPr>
          <p:cNvGrpSpPr/>
          <p:nvPr/>
        </p:nvGrpSpPr>
        <p:grpSpPr>
          <a:xfrm>
            <a:off x="8374609" y="616481"/>
            <a:ext cx="955620" cy="1029234"/>
            <a:chOff x="7450310" y="4389063"/>
            <a:chExt cx="955620" cy="1029234"/>
          </a:xfrm>
        </p:grpSpPr>
        <p:pic>
          <p:nvPicPr>
            <p:cNvPr id="179" name="Graphic 90">
              <a:extLst>
                <a:ext uri="{FF2B5EF4-FFF2-40B4-BE49-F238E27FC236}">
                  <a16:creationId xmlns:a16="http://schemas.microsoft.com/office/drawing/2014/main" id="{A02EC551-D1F8-480F-BFD2-42FD01AC35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450310" y="4389063"/>
              <a:ext cx="955620" cy="955620"/>
            </a:xfrm>
            <a:prstGeom prst="rect">
              <a:avLst/>
            </a:prstGeom>
          </p:spPr>
        </p:pic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3FA92821-239B-47B4-B011-9115DBE7E3D4}"/>
                </a:ext>
              </a:extLst>
            </p:cNvPr>
            <p:cNvSpPr/>
            <p:nvPr/>
          </p:nvSpPr>
          <p:spPr>
            <a:xfrm>
              <a:off x="7525149" y="5202853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latin typeface="Arial" charset="0"/>
                  <a:ea typeface="Arial" charset="0"/>
                  <a:cs typeface="Arial" charset="0"/>
                </a:rPr>
                <a:t>Alarming</a:t>
              </a:r>
            </a:p>
          </p:txBody>
        </p:sp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9B828D43-9C67-4310-816B-1B2DF867FCA4}"/>
              </a:ext>
            </a:extLst>
          </p:cNvPr>
          <p:cNvGrpSpPr/>
          <p:nvPr/>
        </p:nvGrpSpPr>
        <p:grpSpPr>
          <a:xfrm>
            <a:off x="5938206" y="453258"/>
            <a:ext cx="1192457" cy="1192457"/>
            <a:chOff x="283219" y="1109378"/>
            <a:chExt cx="1192457" cy="1192457"/>
          </a:xfrm>
        </p:grpSpPr>
        <p:pic>
          <p:nvPicPr>
            <p:cNvPr id="182" name="Graphic 85">
              <a:extLst>
                <a:ext uri="{FF2B5EF4-FFF2-40B4-BE49-F238E27FC236}">
                  <a16:creationId xmlns:a16="http://schemas.microsoft.com/office/drawing/2014/main" id="{3129E1D7-216A-4BD0-97FD-634E65E8538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283219" y="1109378"/>
              <a:ext cx="1192457" cy="1192457"/>
            </a:xfrm>
            <a:prstGeom prst="rect">
              <a:avLst/>
            </a:prstGeom>
          </p:spPr>
        </p:pic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54A84115-B7B4-4599-B3E6-0A3F9ABB7ACC}"/>
                </a:ext>
              </a:extLst>
            </p:cNvPr>
            <p:cNvSpPr/>
            <p:nvPr/>
          </p:nvSpPr>
          <p:spPr>
            <a:xfrm>
              <a:off x="470961" y="205912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latin typeface="Arial" charset="0"/>
                  <a:ea typeface="Arial" charset="0"/>
                  <a:cs typeface="Arial" charset="0"/>
                </a:rPr>
                <a:t>Logging</a:t>
              </a:r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26E06C77-90EF-4415-BE96-F6CB7FD87BDE}"/>
              </a:ext>
            </a:extLst>
          </p:cNvPr>
          <p:cNvGrpSpPr/>
          <p:nvPr/>
        </p:nvGrpSpPr>
        <p:grpSpPr>
          <a:xfrm>
            <a:off x="4478034" y="742018"/>
            <a:ext cx="805942" cy="903697"/>
            <a:chOff x="10565918" y="1541759"/>
            <a:chExt cx="805942" cy="903697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421CB804-D398-464F-8424-AC5236376C9B}"/>
                </a:ext>
              </a:extLst>
            </p:cNvPr>
            <p:cNvGrpSpPr/>
            <p:nvPr/>
          </p:nvGrpSpPr>
          <p:grpSpPr>
            <a:xfrm>
              <a:off x="10621648" y="1541759"/>
              <a:ext cx="724280" cy="543828"/>
              <a:chOff x="5830775" y="4004425"/>
              <a:chExt cx="724280" cy="543828"/>
            </a:xfrm>
          </p:grpSpPr>
          <p:sp>
            <p:nvSpPr>
              <p:cNvPr id="187" name="Rectangle 186">
                <a:extLst>
                  <a:ext uri="{FF2B5EF4-FFF2-40B4-BE49-F238E27FC236}">
                    <a16:creationId xmlns:a16="http://schemas.microsoft.com/office/drawing/2014/main" id="{35969064-949B-4F08-AF42-79F55386FABB}"/>
                  </a:ext>
                </a:extLst>
              </p:cNvPr>
              <p:cNvSpPr/>
              <p:nvPr/>
            </p:nvSpPr>
            <p:spPr>
              <a:xfrm>
                <a:off x="5830775" y="4004425"/>
                <a:ext cx="724280" cy="543828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B1C520D4-9F64-4BDD-A41D-DE14F0B2CAD0}"/>
                  </a:ext>
                </a:extLst>
              </p:cNvPr>
              <p:cNvGrpSpPr/>
              <p:nvPr/>
            </p:nvGrpSpPr>
            <p:grpSpPr>
              <a:xfrm>
                <a:off x="5933397" y="4076339"/>
                <a:ext cx="523527" cy="406751"/>
                <a:chOff x="8057075" y="4150358"/>
                <a:chExt cx="633412" cy="492125"/>
              </a:xfrm>
            </p:grpSpPr>
            <p:sp>
              <p:nvSpPr>
                <p:cNvPr id="189" name="Freeform 48">
                  <a:extLst>
                    <a:ext uri="{FF2B5EF4-FFF2-40B4-BE49-F238E27FC236}">
                      <a16:creationId xmlns:a16="http://schemas.microsoft.com/office/drawing/2014/main" id="{E4182E81-47A5-4511-8C1C-78F6DEB4B7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057075" y="4150358"/>
                  <a:ext cx="633412" cy="492125"/>
                </a:xfrm>
                <a:custGeom>
                  <a:avLst/>
                  <a:gdLst>
                    <a:gd name="T0" fmla="*/ 65 w 1759"/>
                    <a:gd name="T1" fmla="*/ 889 h 1367"/>
                    <a:gd name="T2" fmla="*/ 65 w 1759"/>
                    <a:gd name="T3" fmla="*/ 758 h 1367"/>
                    <a:gd name="T4" fmla="*/ 65 w 1759"/>
                    <a:gd name="T5" fmla="*/ 226 h 1367"/>
                    <a:gd name="T6" fmla="*/ 1692 w 1759"/>
                    <a:gd name="T7" fmla="*/ 226 h 1367"/>
                    <a:gd name="T8" fmla="*/ 1692 w 1759"/>
                    <a:gd name="T9" fmla="*/ 975 h 1367"/>
                    <a:gd name="T10" fmla="*/ 1758 w 1759"/>
                    <a:gd name="T11" fmla="*/ 975 h 1367"/>
                    <a:gd name="T12" fmla="*/ 1758 w 1759"/>
                    <a:gd name="T13" fmla="*/ 32 h 1367"/>
                    <a:gd name="T14" fmla="*/ 1726 w 1759"/>
                    <a:gd name="T15" fmla="*/ 0 h 1367"/>
                    <a:gd name="T16" fmla="*/ 34 w 1759"/>
                    <a:gd name="T17" fmla="*/ 0 h 1367"/>
                    <a:gd name="T18" fmla="*/ 2 w 1759"/>
                    <a:gd name="T19" fmla="*/ 32 h 1367"/>
                    <a:gd name="T20" fmla="*/ 2 w 1759"/>
                    <a:gd name="T21" fmla="*/ 763 h 1367"/>
                    <a:gd name="T22" fmla="*/ 2 w 1759"/>
                    <a:gd name="T23" fmla="*/ 889 h 1367"/>
                    <a:gd name="T24" fmla="*/ 65 w 1759"/>
                    <a:gd name="T25" fmla="*/ 889 h 1367"/>
                    <a:gd name="T26" fmla="*/ 0 w 1759"/>
                    <a:gd name="T27" fmla="*/ 889 h 1367"/>
                    <a:gd name="T28" fmla="*/ 0 w 1759"/>
                    <a:gd name="T29" fmla="*/ 1366 h 1367"/>
                    <a:gd name="T30" fmla="*/ 65 w 1759"/>
                    <a:gd name="T31" fmla="*/ 1366 h 1367"/>
                    <a:gd name="T32" fmla="*/ 65 w 1759"/>
                    <a:gd name="T33" fmla="*/ 891 h 1367"/>
                    <a:gd name="T34" fmla="*/ 0 w 1759"/>
                    <a:gd name="T35" fmla="*/ 889 h 1367"/>
                    <a:gd name="T36" fmla="*/ 162 w 1759"/>
                    <a:gd name="T37" fmla="*/ 160 h 1367"/>
                    <a:gd name="T38" fmla="*/ 65 w 1759"/>
                    <a:gd name="T39" fmla="*/ 160 h 1367"/>
                    <a:gd name="T40" fmla="*/ 65 w 1759"/>
                    <a:gd name="T41" fmla="*/ 63 h 1367"/>
                    <a:gd name="T42" fmla="*/ 162 w 1759"/>
                    <a:gd name="T43" fmla="*/ 63 h 1367"/>
                    <a:gd name="T44" fmla="*/ 162 w 1759"/>
                    <a:gd name="T45" fmla="*/ 160 h 136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</a:cxnLst>
                  <a:rect l="0" t="0" r="r" b="b"/>
                  <a:pathLst>
                    <a:path w="1759" h="1367">
                      <a:moveTo>
                        <a:pt x="65" y="889"/>
                      </a:moveTo>
                      <a:lnTo>
                        <a:pt x="65" y="758"/>
                      </a:lnTo>
                      <a:lnTo>
                        <a:pt x="65" y="226"/>
                      </a:lnTo>
                      <a:lnTo>
                        <a:pt x="1692" y="226"/>
                      </a:lnTo>
                      <a:lnTo>
                        <a:pt x="1692" y="975"/>
                      </a:lnTo>
                      <a:lnTo>
                        <a:pt x="1758" y="975"/>
                      </a:lnTo>
                      <a:lnTo>
                        <a:pt x="1758" y="32"/>
                      </a:lnTo>
                      <a:cubicBezTo>
                        <a:pt x="1758" y="13"/>
                        <a:pt x="1742" y="0"/>
                        <a:pt x="1726" y="0"/>
                      </a:cubicBezTo>
                      <a:lnTo>
                        <a:pt x="34" y="0"/>
                      </a:lnTo>
                      <a:cubicBezTo>
                        <a:pt x="15" y="0"/>
                        <a:pt x="2" y="16"/>
                        <a:pt x="2" y="32"/>
                      </a:cubicBezTo>
                      <a:lnTo>
                        <a:pt x="2" y="763"/>
                      </a:lnTo>
                      <a:lnTo>
                        <a:pt x="2" y="889"/>
                      </a:lnTo>
                      <a:lnTo>
                        <a:pt x="65" y="889"/>
                      </a:lnTo>
                      <a:close/>
                      <a:moveTo>
                        <a:pt x="0" y="889"/>
                      </a:moveTo>
                      <a:lnTo>
                        <a:pt x="0" y="1366"/>
                      </a:lnTo>
                      <a:lnTo>
                        <a:pt x="65" y="1366"/>
                      </a:lnTo>
                      <a:lnTo>
                        <a:pt x="65" y="891"/>
                      </a:lnTo>
                      <a:lnTo>
                        <a:pt x="0" y="889"/>
                      </a:lnTo>
                      <a:close/>
                      <a:moveTo>
                        <a:pt x="162" y="160"/>
                      </a:moveTo>
                      <a:lnTo>
                        <a:pt x="65" y="160"/>
                      </a:lnTo>
                      <a:lnTo>
                        <a:pt x="65" y="63"/>
                      </a:lnTo>
                      <a:lnTo>
                        <a:pt x="162" y="63"/>
                      </a:lnTo>
                      <a:lnTo>
                        <a:pt x="162" y="160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0" name="Freeform 49">
                  <a:extLst>
                    <a:ext uri="{FF2B5EF4-FFF2-40B4-BE49-F238E27FC236}">
                      <a16:creationId xmlns:a16="http://schemas.microsoft.com/office/drawing/2014/main" id="{7CE4CDC6-E839-4269-9374-AA6439F6FD8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01550" y="4464683"/>
                  <a:ext cx="57150" cy="141287"/>
                </a:xfrm>
                <a:custGeom>
                  <a:avLst/>
                  <a:gdLst>
                    <a:gd name="T0" fmla="*/ 78 w 158"/>
                    <a:gd name="T1" fmla="*/ 393 h 394"/>
                    <a:gd name="T2" fmla="*/ 0 w 158"/>
                    <a:gd name="T3" fmla="*/ 393 h 394"/>
                    <a:gd name="T4" fmla="*/ 0 w 158"/>
                    <a:gd name="T5" fmla="*/ 0 h 394"/>
                    <a:gd name="T6" fmla="*/ 157 w 158"/>
                    <a:gd name="T7" fmla="*/ 0 h 394"/>
                    <a:gd name="T8" fmla="*/ 157 w 158"/>
                    <a:gd name="T9" fmla="*/ 393 h 394"/>
                    <a:gd name="T10" fmla="*/ 78 w 158"/>
                    <a:gd name="T11" fmla="*/ 393 h 3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94">
                      <a:moveTo>
                        <a:pt x="78" y="393"/>
                      </a:moveTo>
                      <a:lnTo>
                        <a:pt x="0" y="393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93"/>
                      </a:lnTo>
                      <a:lnTo>
                        <a:pt x="78" y="393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1" name="Freeform 50">
                  <a:extLst>
                    <a:ext uri="{FF2B5EF4-FFF2-40B4-BE49-F238E27FC236}">
                      <a16:creationId xmlns:a16="http://schemas.microsoft.com/office/drawing/2014/main" id="{ABFBDE9B-8FB6-4121-9B2A-2A2A78EFFA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565075" y="4420233"/>
                  <a:ext cx="57150" cy="187325"/>
                </a:xfrm>
                <a:custGeom>
                  <a:avLst/>
                  <a:gdLst>
                    <a:gd name="T0" fmla="*/ 78 w 158"/>
                    <a:gd name="T1" fmla="*/ 519 h 520"/>
                    <a:gd name="T2" fmla="*/ 0 w 158"/>
                    <a:gd name="T3" fmla="*/ 519 h 520"/>
                    <a:gd name="T4" fmla="*/ 0 w 158"/>
                    <a:gd name="T5" fmla="*/ 0 h 520"/>
                    <a:gd name="T6" fmla="*/ 157 w 158"/>
                    <a:gd name="T7" fmla="*/ 0 h 520"/>
                    <a:gd name="T8" fmla="*/ 157 w 158"/>
                    <a:gd name="T9" fmla="*/ 519 h 520"/>
                    <a:gd name="T10" fmla="*/ 78 w 158"/>
                    <a:gd name="T11" fmla="*/ 519 h 5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0">
                      <a:moveTo>
                        <a:pt x="78" y="519"/>
                      </a:moveTo>
                      <a:lnTo>
                        <a:pt x="0" y="519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19"/>
                      </a:lnTo>
                      <a:lnTo>
                        <a:pt x="78" y="51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2" name="Freeform 51">
                  <a:extLst>
                    <a:ext uri="{FF2B5EF4-FFF2-40B4-BE49-F238E27FC236}">
                      <a16:creationId xmlns:a16="http://schemas.microsoft.com/office/drawing/2014/main" id="{451BD29F-895C-4786-8343-4FD80712E4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388862" y="4420233"/>
                  <a:ext cx="57150" cy="187325"/>
                </a:xfrm>
                <a:custGeom>
                  <a:avLst/>
                  <a:gdLst>
                    <a:gd name="T0" fmla="*/ 79 w 158"/>
                    <a:gd name="T1" fmla="*/ 520 h 521"/>
                    <a:gd name="T2" fmla="*/ 0 w 158"/>
                    <a:gd name="T3" fmla="*/ 520 h 521"/>
                    <a:gd name="T4" fmla="*/ 0 w 158"/>
                    <a:gd name="T5" fmla="*/ 0 h 521"/>
                    <a:gd name="T6" fmla="*/ 157 w 158"/>
                    <a:gd name="T7" fmla="*/ 0 h 521"/>
                    <a:gd name="T8" fmla="*/ 157 w 158"/>
                    <a:gd name="T9" fmla="*/ 520 h 521"/>
                    <a:gd name="T10" fmla="*/ 79 w 158"/>
                    <a:gd name="T11" fmla="*/ 520 h 5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521">
                      <a:moveTo>
                        <a:pt x="79" y="520"/>
                      </a:moveTo>
                      <a:lnTo>
                        <a:pt x="0" y="5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520"/>
                      </a:lnTo>
                      <a:lnTo>
                        <a:pt x="79" y="5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3" name="Freeform 52">
                  <a:extLst>
                    <a:ext uri="{FF2B5EF4-FFF2-40B4-BE49-F238E27FC236}">
                      <a16:creationId xmlns:a16="http://schemas.microsoft.com/office/drawing/2014/main" id="{5DF7416B-9697-4830-8CA2-975A3BE6975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214237" y="4534533"/>
                  <a:ext cx="57150" cy="73025"/>
                </a:xfrm>
                <a:custGeom>
                  <a:avLst/>
                  <a:gdLst>
                    <a:gd name="T0" fmla="*/ 79 w 158"/>
                    <a:gd name="T1" fmla="*/ 202 h 203"/>
                    <a:gd name="T2" fmla="*/ 0 w 158"/>
                    <a:gd name="T3" fmla="*/ 202 h 203"/>
                    <a:gd name="T4" fmla="*/ 0 w 158"/>
                    <a:gd name="T5" fmla="*/ 0 h 203"/>
                    <a:gd name="T6" fmla="*/ 157 w 158"/>
                    <a:gd name="T7" fmla="*/ 0 h 203"/>
                    <a:gd name="T8" fmla="*/ 157 w 158"/>
                    <a:gd name="T9" fmla="*/ 202 h 203"/>
                    <a:gd name="T10" fmla="*/ 79 w 158"/>
                    <a:gd name="T11" fmla="*/ 202 h 20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203">
                      <a:moveTo>
                        <a:pt x="79" y="202"/>
                      </a:moveTo>
                      <a:lnTo>
                        <a:pt x="0" y="202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202"/>
                      </a:lnTo>
                      <a:lnTo>
                        <a:pt x="79" y="202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4" name="Freeform 53">
                  <a:extLst>
                    <a:ext uri="{FF2B5EF4-FFF2-40B4-BE49-F238E27FC236}">
                      <a16:creationId xmlns:a16="http://schemas.microsoft.com/office/drawing/2014/main" id="{EFFC1FBA-1FD1-4955-A4E2-516EEB6593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477762" y="4491670"/>
                  <a:ext cx="57150" cy="115888"/>
                </a:xfrm>
                <a:custGeom>
                  <a:avLst/>
                  <a:gdLst>
                    <a:gd name="T0" fmla="*/ 79 w 158"/>
                    <a:gd name="T1" fmla="*/ 320 h 321"/>
                    <a:gd name="T2" fmla="*/ 0 w 158"/>
                    <a:gd name="T3" fmla="*/ 320 h 321"/>
                    <a:gd name="T4" fmla="*/ 0 w 158"/>
                    <a:gd name="T5" fmla="*/ 0 h 321"/>
                    <a:gd name="T6" fmla="*/ 157 w 158"/>
                    <a:gd name="T7" fmla="*/ 0 h 321"/>
                    <a:gd name="T8" fmla="*/ 157 w 158"/>
                    <a:gd name="T9" fmla="*/ 320 h 321"/>
                    <a:gd name="T10" fmla="*/ 79 w 158"/>
                    <a:gd name="T11" fmla="*/ 320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8" h="321">
                      <a:moveTo>
                        <a:pt x="79" y="320"/>
                      </a:moveTo>
                      <a:lnTo>
                        <a:pt x="0" y="320"/>
                      </a:lnTo>
                      <a:lnTo>
                        <a:pt x="0" y="0"/>
                      </a:lnTo>
                      <a:lnTo>
                        <a:pt x="157" y="0"/>
                      </a:lnTo>
                      <a:lnTo>
                        <a:pt x="157" y="320"/>
                      </a:lnTo>
                      <a:lnTo>
                        <a:pt x="79" y="32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5" name="Freeform 54">
                  <a:extLst>
                    <a:ext uri="{FF2B5EF4-FFF2-40B4-BE49-F238E27FC236}">
                      <a16:creationId xmlns:a16="http://schemas.microsoft.com/office/drawing/2014/main" id="{022DAB6B-AF49-44D1-B02E-A0191F26036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25337" y="4498020"/>
                  <a:ext cx="57150" cy="109538"/>
                </a:xfrm>
                <a:custGeom>
                  <a:avLst/>
                  <a:gdLst>
                    <a:gd name="T0" fmla="*/ 79 w 159"/>
                    <a:gd name="T1" fmla="*/ 305 h 306"/>
                    <a:gd name="T2" fmla="*/ 0 w 159"/>
                    <a:gd name="T3" fmla="*/ 305 h 306"/>
                    <a:gd name="T4" fmla="*/ 0 w 159"/>
                    <a:gd name="T5" fmla="*/ 0 h 306"/>
                    <a:gd name="T6" fmla="*/ 158 w 159"/>
                    <a:gd name="T7" fmla="*/ 0 h 306"/>
                    <a:gd name="T8" fmla="*/ 158 w 159"/>
                    <a:gd name="T9" fmla="*/ 305 h 306"/>
                    <a:gd name="T10" fmla="*/ 79 w 159"/>
                    <a:gd name="T11" fmla="*/ 305 h 30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306">
                      <a:moveTo>
                        <a:pt x="79" y="305"/>
                      </a:moveTo>
                      <a:lnTo>
                        <a:pt x="0" y="305"/>
                      </a:lnTo>
                      <a:lnTo>
                        <a:pt x="0" y="0"/>
                      </a:lnTo>
                      <a:lnTo>
                        <a:pt x="158" y="0"/>
                      </a:lnTo>
                      <a:lnTo>
                        <a:pt x="158" y="305"/>
                      </a:lnTo>
                      <a:lnTo>
                        <a:pt x="79" y="30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196" name="Freeform 55">
                  <a:extLst>
                    <a:ext uri="{FF2B5EF4-FFF2-40B4-BE49-F238E27FC236}">
                      <a16:creationId xmlns:a16="http://schemas.microsoft.com/office/drawing/2014/main" id="{E2E3FA51-2B0E-4278-9CF9-A7AAB7FEFB7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8112637" y="4288470"/>
                  <a:ext cx="520700" cy="179388"/>
                </a:xfrm>
                <a:custGeom>
                  <a:avLst/>
                  <a:gdLst>
                    <a:gd name="T0" fmla="*/ 325 w 1445"/>
                    <a:gd name="T1" fmla="*/ 496 h 497"/>
                    <a:gd name="T2" fmla="*/ 307 w 1445"/>
                    <a:gd name="T3" fmla="*/ 488 h 497"/>
                    <a:gd name="T4" fmla="*/ 0 w 1445"/>
                    <a:gd name="T5" fmla="*/ 236 h 497"/>
                    <a:gd name="T6" fmla="*/ 40 w 1445"/>
                    <a:gd name="T7" fmla="*/ 189 h 497"/>
                    <a:gd name="T8" fmla="*/ 328 w 1445"/>
                    <a:gd name="T9" fmla="*/ 425 h 497"/>
                    <a:gd name="T10" fmla="*/ 823 w 1445"/>
                    <a:gd name="T11" fmla="*/ 8 h 497"/>
                    <a:gd name="T12" fmla="*/ 846 w 1445"/>
                    <a:gd name="T13" fmla="*/ 0 h 497"/>
                    <a:gd name="T14" fmla="*/ 867 w 1445"/>
                    <a:gd name="T15" fmla="*/ 11 h 497"/>
                    <a:gd name="T16" fmla="*/ 1095 w 1445"/>
                    <a:gd name="T17" fmla="*/ 289 h 497"/>
                    <a:gd name="T18" fmla="*/ 1402 w 1445"/>
                    <a:gd name="T19" fmla="*/ 11 h 497"/>
                    <a:gd name="T20" fmla="*/ 1444 w 1445"/>
                    <a:gd name="T21" fmla="*/ 58 h 497"/>
                    <a:gd name="T22" fmla="*/ 1114 w 1445"/>
                    <a:gd name="T23" fmla="*/ 357 h 497"/>
                    <a:gd name="T24" fmla="*/ 1090 w 1445"/>
                    <a:gd name="T25" fmla="*/ 365 h 497"/>
                    <a:gd name="T26" fmla="*/ 1069 w 1445"/>
                    <a:gd name="T27" fmla="*/ 354 h 497"/>
                    <a:gd name="T28" fmla="*/ 841 w 1445"/>
                    <a:gd name="T29" fmla="*/ 76 h 497"/>
                    <a:gd name="T30" fmla="*/ 352 w 1445"/>
                    <a:gd name="T31" fmla="*/ 491 h 497"/>
                    <a:gd name="T32" fmla="*/ 325 w 1445"/>
                    <a:gd name="T33" fmla="*/ 496 h 4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445" h="497">
                      <a:moveTo>
                        <a:pt x="325" y="496"/>
                      </a:moveTo>
                      <a:cubicBezTo>
                        <a:pt x="318" y="496"/>
                        <a:pt x="312" y="493"/>
                        <a:pt x="307" y="488"/>
                      </a:cubicBezTo>
                      <a:lnTo>
                        <a:pt x="0" y="236"/>
                      </a:lnTo>
                      <a:lnTo>
                        <a:pt x="40" y="189"/>
                      </a:lnTo>
                      <a:lnTo>
                        <a:pt x="328" y="425"/>
                      </a:lnTo>
                      <a:lnTo>
                        <a:pt x="823" y="8"/>
                      </a:lnTo>
                      <a:cubicBezTo>
                        <a:pt x="828" y="3"/>
                        <a:pt x="836" y="0"/>
                        <a:pt x="846" y="0"/>
                      </a:cubicBezTo>
                      <a:cubicBezTo>
                        <a:pt x="854" y="0"/>
                        <a:pt x="862" y="6"/>
                        <a:pt x="867" y="11"/>
                      </a:cubicBezTo>
                      <a:lnTo>
                        <a:pt x="1095" y="289"/>
                      </a:lnTo>
                      <a:lnTo>
                        <a:pt x="1402" y="11"/>
                      </a:lnTo>
                      <a:lnTo>
                        <a:pt x="1444" y="58"/>
                      </a:lnTo>
                      <a:lnTo>
                        <a:pt x="1114" y="357"/>
                      </a:lnTo>
                      <a:cubicBezTo>
                        <a:pt x="1108" y="362"/>
                        <a:pt x="1098" y="365"/>
                        <a:pt x="1090" y="365"/>
                      </a:cubicBezTo>
                      <a:cubicBezTo>
                        <a:pt x="1082" y="365"/>
                        <a:pt x="1074" y="360"/>
                        <a:pt x="1069" y="354"/>
                      </a:cubicBezTo>
                      <a:lnTo>
                        <a:pt x="841" y="76"/>
                      </a:lnTo>
                      <a:lnTo>
                        <a:pt x="352" y="491"/>
                      </a:lnTo>
                      <a:cubicBezTo>
                        <a:pt x="341" y="493"/>
                        <a:pt x="333" y="496"/>
                        <a:pt x="325" y="496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86" name="Rectangle 185">
              <a:extLst>
                <a:ext uri="{FF2B5EF4-FFF2-40B4-BE49-F238E27FC236}">
                  <a16:creationId xmlns:a16="http://schemas.microsoft.com/office/drawing/2014/main" id="{8F179799-4320-4957-BE5C-918D9FB22249}"/>
                </a:ext>
              </a:extLst>
            </p:cNvPr>
            <p:cNvSpPr/>
            <p:nvPr/>
          </p:nvSpPr>
          <p:spPr>
            <a:xfrm>
              <a:off x="10565918" y="2106902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>
                  <a:latin typeface="Arial" charset="0"/>
                  <a:ea typeface="Arial" charset="0"/>
                  <a:cs typeface="Arial" charset="0"/>
                </a:rPr>
                <a:t>Telemetry/</a:t>
              </a:r>
              <a:br>
                <a:rPr lang="en-US" sz="800" b="1">
                  <a:latin typeface="Arial" charset="0"/>
                  <a:ea typeface="Arial" charset="0"/>
                  <a:cs typeface="Arial" charset="0"/>
                </a:rPr>
              </a:br>
              <a:r>
                <a:rPr lang="en-US" sz="800" b="1">
                  <a:latin typeface="Arial" charset="0"/>
                  <a:ea typeface="Arial" charset="0"/>
                  <a:cs typeface="Arial" charset="0"/>
                </a:rPr>
                <a:t>Monitoring</a:t>
              </a:r>
            </a:p>
          </p:txBody>
        </p: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267ECBB4-E7BF-4551-AAB4-3BEFA85B9401}"/>
              </a:ext>
            </a:extLst>
          </p:cNvPr>
          <p:cNvGrpSpPr/>
          <p:nvPr/>
        </p:nvGrpSpPr>
        <p:grpSpPr>
          <a:xfrm>
            <a:off x="1719864" y="708053"/>
            <a:ext cx="805942" cy="937662"/>
            <a:chOff x="7676309" y="2584867"/>
            <a:chExt cx="805942" cy="937662"/>
          </a:xfrm>
        </p:grpSpPr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6FD62FEB-3032-41C0-8451-C25FEA9A9757}"/>
                </a:ext>
              </a:extLst>
            </p:cNvPr>
            <p:cNvGrpSpPr/>
            <p:nvPr/>
          </p:nvGrpSpPr>
          <p:grpSpPr>
            <a:xfrm>
              <a:off x="7730803" y="2584867"/>
              <a:ext cx="677701" cy="695030"/>
              <a:chOff x="7053326" y="4004425"/>
              <a:chExt cx="606942" cy="622462"/>
            </a:xfrm>
          </p:grpSpPr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F8416982-E7FB-475D-9077-11D7021C7E38}"/>
                  </a:ext>
                </a:extLst>
              </p:cNvPr>
              <p:cNvSpPr/>
              <p:nvPr/>
            </p:nvSpPr>
            <p:spPr>
              <a:xfrm>
                <a:off x="7053326" y="4004425"/>
                <a:ext cx="606942" cy="6224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678D81B6-671E-41D5-8425-5ECD15F54EEC}"/>
                  </a:ext>
                </a:extLst>
              </p:cNvPr>
              <p:cNvGrpSpPr/>
              <p:nvPr/>
            </p:nvGrpSpPr>
            <p:grpSpPr>
              <a:xfrm>
                <a:off x="7163032" y="4055780"/>
                <a:ext cx="363451" cy="527464"/>
                <a:chOff x="9231825" y="4077333"/>
                <a:chExt cx="439737" cy="638175"/>
              </a:xfrm>
            </p:grpSpPr>
            <p:sp>
              <p:nvSpPr>
                <p:cNvPr id="202" name="Freeform 40">
                  <a:extLst>
                    <a:ext uri="{FF2B5EF4-FFF2-40B4-BE49-F238E27FC236}">
                      <a16:creationId xmlns:a16="http://schemas.microsoft.com/office/drawing/2014/main" id="{E69097AF-8160-41B3-AE12-2B55C1CAA58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22312" y="4077333"/>
                  <a:ext cx="257175" cy="142875"/>
                </a:xfrm>
                <a:custGeom>
                  <a:avLst/>
                  <a:gdLst>
                    <a:gd name="T0" fmla="*/ 503 w 714"/>
                    <a:gd name="T1" fmla="*/ 146 h 399"/>
                    <a:gd name="T2" fmla="*/ 501 w 714"/>
                    <a:gd name="T3" fmla="*/ 167 h 399"/>
                    <a:gd name="T4" fmla="*/ 713 w 714"/>
                    <a:gd name="T5" fmla="*/ 167 h 399"/>
                    <a:gd name="T6" fmla="*/ 713 w 714"/>
                    <a:gd name="T7" fmla="*/ 398 h 399"/>
                    <a:gd name="T8" fmla="*/ 0 w 714"/>
                    <a:gd name="T9" fmla="*/ 398 h 399"/>
                    <a:gd name="T10" fmla="*/ 0 w 714"/>
                    <a:gd name="T11" fmla="*/ 167 h 399"/>
                    <a:gd name="T12" fmla="*/ 210 w 714"/>
                    <a:gd name="T13" fmla="*/ 167 h 399"/>
                    <a:gd name="T14" fmla="*/ 207 w 714"/>
                    <a:gd name="T15" fmla="*/ 146 h 399"/>
                    <a:gd name="T16" fmla="*/ 356 w 714"/>
                    <a:gd name="T17" fmla="*/ 0 h 399"/>
                    <a:gd name="T18" fmla="*/ 503 w 714"/>
                    <a:gd name="T19" fmla="*/ 146 h 399"/>
                    <a:gd name="T20" fmla="*/ 293 w 714"/>
                    <a:gd name="T21" fmla="*/ 146 h 399"/>
                    <a:gd name="T22" fmla="*/ 356 w 714"/>
                    <a:gd name="T23" fmla="*/ 209 h 399"/>
                    <a:gd name="T24" fmla="*/ 419 w 714"/>
                    <a:gd name="T25" fmla="*/ 146 h 399"/>
                    <a:gd name="T26" fmla="*/ 356 w 714"/>
                    <a:gd name="T27" fmla="*/ 83 h 399"/>
                    <a:gd name="T28" fmla="*/ 293 w 714"/>
                    <a:gd name="T29" fmla="*/ 146 h 3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</a:cxnLst>
                  <a:rect l="0" t="0" r="r" b="b"/>
                  <a:pathLst>
                    <a:path w="714" h="399">
                      <a:moveTo>
                        <a:pt x="503" y="146"/>
                      </a:moveTo>
                      <a:cubicBezTo>
                        <a:pt x="503" y="154"/>
                        <a:pt x="503" y="162"/>
                        <a:pt x="501" y="167"/>
                      </a:cubicBezTo>
                      <a:lnTo>
                        <a:pt x="713" y="167"/>
                      </a:lnTo>
                      <a:lnTo>
                        <a:pt x="713" y="398"/>
                      </a:lnTo>
                      <a:lnTo>
                        <a:pt x="0" y="398"/>
                      </a:lnTo>
                      <a:lnTo>
                        <a:pt x="0" y="167"/>
                      </a:lnTo>
                      <a:lnTo>
                        <a:pt x="210" y="167"/>
                      </a:lnTo>
                      <a:cubicBezTo>
                        <a:pt x="210" y="160"/>
                        <a:pt x="207" y="152"/>
                        <a:pt x="207" y="146"/>
                      </a:cubicBezTo>
                      <a:cubicBezTo>
                        <a:pt x="210" y="65"/>
                        <a:pt x="275" y="0"/>
                        <a:pt x="356" y="0"/>
                      </a:cubicBezTo>
                      <a:cubicBezTo>
                        <a:pt x="438" y="0"/>
                        <a:pt x="503" y="65"/>
                        <a:pt x="503" y="146"/>
                      </a:cubicBezTo>
                      <a:close/>
                      <a:moveTo>
                        <a:pt x="293" y="146"/>
                      </a:moveTo>
                      <a:cubicBezTo>
                        <a:pt x="293" y="180"/>
                        <a:pt x="322" y="209"/>
                        <a:pt x="356" y="209"/>
                      </a:cubicBezTo>
                      <a:cubicBezTo>
                        <a:pt x="390" y="209"/>
                        <a:pt x="419" y="180"/>
                        <a:pt x="419" y="146"/>
                      </a:cubicBezTo>
                      <a:cubicBezTo>
                        <a:pt x="419" y="112"/>
                        <a:pt x="390" y="83"/>
                        <a:pt x="356" y="83"/>
                      </a:cubicBezTo>
                      <a:cubicBezTo>
                        <a:pt x="322" y="83"/>
                        <a:pt x="293" y="112"/>
                        <a:pt x="293" y="146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3" name="Freeform 41">
                  <a:extLst>
                    <a:ext uri="{FF2B5EF4-FFF2-40B4-BE49-F238E27FC236}">
                      <a16:creationId xmlns:a16="http://schemas.microsoft.com/office/drawing/2014/main" id="{1A4FF748-9052-4147-A392-28ECD01427F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1825" y="4178933"/>
                  <a:ext cx="439737" cy="536575"/>
                </a:xfrm>
                <a:custGeom>
                  <a:avLst/>
                  <a:gdLst>
                    <a:gd name="T0" fmla="*/ 83 w 1220"/>
                    <a:gd name="T1" fmla="*/ 1489 h 1490"/>
                    <a:gd name="T2" fmla="*/ 0 w 1220"/>
                    <a:gd name="T3" fmla="*/ 1405 h 1490"/>
                    <a:gd name="T4" fmla="*/ 0 w 1220"/>
                    <a:gd name="T5" fmla="*/ 8 h 1490"/>
                    <a:gd name="T6" fmla="*/ 7 w 1220"/>
                    <a:gd name="T7" fmla="*/ 0 h 1490"/>
                    <a:gd name="T8" fmla="*/ 175 w 1220"/>
                    <a:gd name="T9" fmla="*/ 0 h 1490"/>
                    <a:gd name="T10" fmla="*/ 183 w 1220"/>
                    <a:gd name="T11" fmla="*/ 8 h 1490"/>
                    <a:gd name="T12" fmla="*/ 183 w 1220"/>
                    <a:gd name="T13" fmla="*/ 78 h 1490"/>
                    <a:gd name="T14" fmla="*/ 175 w 1220"/>
                    <a:gd name="T15" fmla="*/ 86 h 1490"/>
                    <a:gd name="T16" fmla="*/ 94 w 1220"/>
                    <a:gd name="T17" fmla="*/ 86 h 1490"/>
                    <a:gd name="T18" fmla="*/ 86 w 1220"/>
                    <a:gd name="T19" fmla="*/ 94 h 1490"/>
                    <a:gd name="T20" fmla="*/ 86 w 1220"/>
                    <a:gd name="T21" fmla="*/ 1392 h 1490"/>
                    <a:gd name="T22" fmla="*/ 80 w 1220"/>
                    <a:gd name="T23" fmla="*/ 1399 h 1490"/>
                    <a:gd name="T24" fmla="*/ 89 w 1220"/>
                    <a:gd name="T25" fmla="*/ 1400 h 1490"/>
                    <a:gd name="T26" fmla="*/ 1124 w 1220"/>
                    <a:gd name="T27" fmla="*/ 1400 h 1490"/>
                    <a:gd name="T28" fmla="*/ 1132 w 1220"/>
                    <a:gd name="T29" fmla="*/ 1392 h 1490"/>
                    <a:gd name="T30" fmla="*/ 1132 w 1220"/>
                    <a:gd name="T31" fmla="*/ 97 h 1490"/>
                    <a:gd name="T32" fmla="*/ 1124 w 1220"/>
                    <a:gd name="T33" fmla="*/ 89 h 1490"/>
                    <a:gd name="T34" fmla="*/ 1043 w 1220"/>
                    <a:gd name="T35" fmla="*/ 89 h 1490"/>
                    <a:gd name="T36" fmla="*/ 1035 w 1220"/>
                    <a:gd name="T37" fmla="*/ 81 h 1490"/>
                    <a:gd name="T38" fmla="*/ 1035 w 1220"/>
                    <a:gd name="T39" fmla="*/ 10 h 1490"/>
                    <a:gd name="T40" fmla="*/ 1043 w 1220"/>
                    <a:gd name="T41" fmla="*/ 2 h 1490"/>
                    <a:gd name="T42" fmla="*/ 1211 w 1220"/>
                    <a:gd name="T43" fmla="*/ 2 h 1490"/>
                    <a:gd name="T44" fmla="*/ 1219 w 1220"/>
                    <a:gd name="T45" fmla="*/ 10 h 1490"/>
                    <a:gd name="T46" fmla="*/ 1219 w 1220"/>
                    <a:gd name="T47" fmla="*/ 1405 h 1490"/>
                    <a:gd name="T48" fmla="*/ 1135 w 1220"/>
                    <a:gd name="T49" fmla="*/ 1489 h 1490"/>
                    <a:gd name="T50" fmla="*/ 83 w 1220"/>
                    <a:gd name="T51" fmla="*/ 1489 h 149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1220" h="1490">
                      <a:moveTo>
                        <a:pt x="83" y="1489"/>
                      </a:moveTo>
                      <a:cubicBezTo>
                        <a:pt x="36" y="1489"/>
                        <a:pt x="0" y="1452"/>
                        <a:pt x="0" y="1405"/>
                      </a:cubicBezTo>
                      <a:lnTo>
                        <a:pt x="0" y="8"/>
                      </a:lnTo>
                      <a:cubicBezTo>
                        <a:pt x="0" y="2"/>
                        <a:pt x="2" y="0"/>
                        <a:pt x="7" y="0"/>
                      </a:cubicBezTo>
                      <a:lnTo>
                        <a:pt x="175" y="0"/>
                      </a:lnTo>
                      <a:cubicBezTo>
                        <a:pt x="180" y="0"/>
                        <a:pt x="183" y="2"/>
                        <a:pt x="183" y="8"/>
                      </a:cubicBezTo>
                      <a:lnTo>
                        <a:pt x="183" y="78"/>
                      </a:lnTo>
                      <a:cubicBezTo>
                        <a:pt x="183" y="84"/>
                        <a:pt x="180" y="86"/>
                        <a:pt x="175" y="86"/>
                      </a:cubicBezTo>
                      <a:lnTo>
                        <a:pt x="94" y="86"/>
                      </a:lnTo>
                      <a:cubicBezTo>
                        <a:pt x="89" y="86"/>
                        <a:pt x="86" y="89"/>
                        <a:pt x="86" y="94"/>
                      </a:cubicBezTo>
                      <a:lnTo>
                        <a:pt x="86" y="1392"/>
                      </a:lnTo>
                      <a:cubicBezTo>
                        <a:pt x="87" y="1395"/>
                        <a:pt x="84" y="1398"/>
                        <a:pt x="80" y="1399"/>
                      </a:cubicBezTo>
                      <a:cubicBezTo>
                        <a:pt x="83" y="1399"/>
                        <a:pt x="86" y="1399"/>
                        <a:pt x="89" y="1400"/>
                      </a:cubicBezTo>
                      <a:lnTo>
                        <a:pt x="1124" y="1400"/>
                      </a:lnTo>
                      <a:cubicBezTo>
                        <a:pt x="1129" y="1400"/>
                        <a:pt x="1132" y="1397"/>
                        <a:pt x="1132" y="1392"/>
                      </a:cubicBezTo>
                      <a:lnTo>
                        <a:pt x="1132" y="97"/>
                      </a:lnTo>
                      <a:cubicBezTo>
                        <a:pt x="1132" y="91"/>
                        <a:pt x="1129" y="89"/>
                        <a:pt x="1124" y="89"/>
                      </a:cubicBezTo>
                      <a:lnTo>
                        <a:pt x="1043" y="89"/>
                      </a:lnTo>
                      <a:cubicBezTo>
                        <a:pt x="1038" y="89"/>
                        <a:pt x="1035" y="86"/>
                        <a:pt x="1035" y="81"/>
                      </a:cubicBezTo>
                      <a:lnTo>
                        <a:pt x="1035" y="10"/>
                      </a:lnTo>
                      <a:cubicBezTo>
                        <a:pt x="1035" y="5"/>
                        <a:pt x="1038" y="2"/>
                        <a:pt x="1043" y="2"/>
                      </a:cubicBezTo>
                      <a:lnTo>
                        <a:pt x="1211" y="2"/>
                      </a:lnTo>
                      <a:cubicBezTo>
                        <a:pt x="1216" y="2"/>
                        <a:pt x="1219" y="5"/>
                        <a:pt x="1219" y="10"/>
                      </a:cubicBezTo>
                      <a:lnTo>
                        <a:pt x="1219" y="1405"/>
                      </a:lnTo>
                      <a:cubicBezTo>
                        <a:pt x="1219" y="1452"/>
                        <a:pt x="1182" y="1489"/>
                        <a:pt x="1135" y="1489"/>
                      </a:cubicBezTo>
                      <a:lnTo>
                        <a:pt x="83" y="1489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4" name="Freeform 42">
                  <a:extLst>
                    <a:ext uri="{FF2B5EF4-FFF2-40B4-BE49-F238E27FC236}">
                      <a16:creationId xmlns:a16="http://schemas.microsoft.com/office/drawing/2014/main" id="{63CF6AAE-D233-4BBF-B031-452D5646A89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69937" y="4286883"/>
                  <a:ext cx="161925" cy="161925"/>
                </a:xfrm>
                <a:custGeom>
                  <a:avLst/>
                  <a:gdLst>
                    <a:gd name="T0" fmla="*/ 448 w 449"/>
                    <a:gd name="T1" fmla="*/ 158 h 449"/>
                    <a:gd name="T2" fmla="*/ 291 w 449"/>
                    <a:gd name="T3" fmla="*/ 158 h 449"/>
                    <a:gd name="T4" fmla="*/ 291 w 449"/>
                    <a:gd name="T5" fmla="*/ 0 h 449"/>
                    <a:gd name="T6" fmla="*/ 160 w 449"/>
                    <a:gd name="T7" fmla="*/ 0 h 449"/>
                    <a:gd name="T8" fmla="*/ 160 w 449"/>
                    <a:gd name="T9" fmla="*/ 158 h 449"/>
                    <a:gd name="T10" fmla="*/ 0 w 449"/>
                    <a:gd name="T11" fmla="*/ 158 h 449"/>
                    <a:gd name="T12" fmla="*/ 0 w 449"/>
                    <a:gd name="T13" fmla="*/ 291 h 449"/>
                    <a:gd name="T14" fmla="*/ 160 w 449"/>
                    <a:gd name="T15" fmla="*/ 291 h 449"/>
                    <a:gd name="T16" fmla="*/ 160 w 449"/>
                    <a:gd name="T17" fmla="*/ 448 h 449"/>
                    <a:gd name="T18" fmla="*/ 291 w 449"/>
                    <a:gd name="T19" fmla="*/ 448 h 449"/>
                    <a:gd name="T20" fmla="*/ 291 w 449"/>
                    <a:gd name="T21" fmla="*/ 291 h 449"/>
                    <a:gd name="T22" fmla="*/ 448 w 449"/>
                    <a:gd name="T23" fmla="*/ 291 h 449"/>
                    <a:gd name="T24" fmla="*/ 448 w 449"/>
                    <a:gd name="T25" fmla="*/ 158 h 4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449" h="449">
                      <a:moveTo>
                        <a:pt x="448" y="158"/>
                      </a:moveTo>
                      <a:lnTo>
                        <a:pt x="291" y="158"/>
                      </a:lnTo>
                      <a:lnTo>
                        <a:pt x="291" y="0"/>
                      </a:lnTo>
                      <a:lnTo>
                        <a:pt x="160" y="0"/>
                      </a:lnTo>
                      <a:lnTo>
                        <a:pt x="160" y="158"/>
                      </a:lnTo>
                      <a:lnTo>
                        <a:pt x="0" y="158"/>
                      </a:lnTo>
                      <a:lnTo>
                        <a:pt x="0" y="291"/>
                      </a:lnTo>
                      <a:lnTo>
                        <a:pt x="160" y="291"/>
                      </a:lnTo>
                      <a:lnTo>
                        <a:pt x="160" y="448"/>
                      </a:lnTo>
                      <a:lnTo>
                        <a:pt x="291" y="448"/>
                      </a:lnTo>
                      <a:lnTo>
                        <a:pt x="291" y="291"/>
                      </a:lnTo>
                      <a:lnTo>
                        <a:pt x="448" y="291"/>
                      </a:lnTo>
                      <a:lnTo>
                        <a:pt x="448" y="158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5" name="Freeform 43">
                  <a:extLst>
                    <a:ext uri="{FF2B5EF4-FFF2-40B4-BE49-F238E27FC236}">
                      <a16:creationId xmlns:a16="http://schemas.microsoft.com/office/drawing/2014/main" id="{314C1D1C-D58A-4D06-AF61-4E33510C2D8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15483"/>
                  <a:ext cx="238125" cy="20637"/>
                </a:xfrm>
                <a:custGeom>
                  <a:avLst/>
                  <a:gdLst>
                    <a:gd name="T0" fmla="*/ 331 w 662"/>
                    <a:gd name="T1" fmla="*/ 55 h 56"/>
                    <a:gd name="T2" fmla="*/ 0 w 662"/>
                    <a:gd name="T3" fmla="*/ 55 h 56"/>
                    <a:gd name="T4" fmla="*/ 0 w 662"/>
                    <a:gd name="T5" fmla="*/ 0 h 56"/>
                    <a:gd name="T6" fmla="*/ 661 w 662"/>
                    <a:gd name="T7" fmla="*/ 0 h 56"/>
                    <a:gd name="T8" fmla="*/ 661 w 662"/>
                    <a:gd name="T9" fmla="*/ 55 h 56"/>
                    <a:gd name="T10" fmla="*/ 331 w 662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62" h="56">
                      <a:moveTo>
                        <a:pt x="331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661" y="0"/>
                      </a:lnTo>
                      <a:lnTo>
                        <a:pt x="661" y="55"/>
                      </a:lnTo>
                      <a:lnTo>
                        <a:pt x="331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06" name="Freeform 44">
                  <a:extLst>
                    <a:ext uri="{FF2B5EF4-FFF2-40B4-BE49-F238E27FC236}">
                      <a16:creationId xmlns:a16="http://schemas.microsoft.com/office/drawing/2014/main" id="{A1E9C65D-BEDE-498B-B432-0E6AEC6CC9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1837" y="4578983"/>
                  <a:ext cx="190500" cy="20637"/>
                </a:xfrm>
                <a:custGeom>
                  <a:avLst/>
                  <a:gdLst>
                    <a:gd name="T0" fmla="*/ 265 w 531"/>
                    <a:gd name="T1" fmla="*/ 55 h 56"/>
                    <a:gd name="T2" fmla="*/ 0 w 531"/>
                    <a:gd name="T3" fmla="*/ 55 h 56"/>
                    <a:gd name="T4" fmla="*/ 0 w 531"/>
                    <a:gd name="T5" fmla="*/ 0 h 56"/>
                    <a:gd name="T6" fmla="*/ 530 w 531"/>
                    <a:gd name="T7" fmla="*/ 0 h 56"/>
                    <a:gd name="T8" fmla="*/ 530 w 531"/>
                    <a:gd name="T9" fmla="*/ 55 h 56"/>
                    <a:gd name="T10" fmla="*/ 265 w 531"/>
                    <a:gd name="T11" fmla="*/ 55 h 5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31" h="56">
                      <a:moveTo>
                        <a:pt x="265" y="55"/>
                      </a:moveTo>
                      <a:lnTo>
                        <a:pt x="0" y="55"/>
                      </a:lnTo>
                      <a:lnTo>
                        <a:pt x="0" y="0"/>
                      </a:lnTo>
                      <a:lnTo>
                        <a:pt x="530" y="0"/>
                      </a:lnTo>
                      <a:lnTo>
                        <a:pt x="530" y="55"/>
                      </a:lnTo>
                      <a:lnTo>
                        <a:pt x="265" y="55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199" name="Rectangle 198">
              <a:extLst>
                <a:ext uri="{FF2B5EF4-FFF2-40B4-BE49-F238E27FC236}">
                  <a16:creationId xmlns:a16="http://schemas.microsoft.com/office/drawing/2014/main" id="{91682514-BEC1-4E93-8F3A-151E7555BA3C}"/>
                </a:ext>
              </a:extLst>
            </p:cNvPr>
            <p:cNvSpPr/>
            <p:nvPr/>
          </p:nvSpPr>
          <p:spPr>
            <a:xfrm>
              <a:off x="7676309" y="3307085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err="1">
                  <a:latin typeface="Arial" charset="0"/>
                  <a:ea typeface="Arial" charset="0"/>
                  <a:cs typeface="Arial" charset="0"/>
                </a:rPr>
                <a:t>Healthcheck</a:t>
              </a:r>
              <a:endParaRPr lang="en-US" sz="800" b="1">
                <a:latin typeface="Arial" charset="0"/>
                <a:ea typeface="Arial" charset="0"/>
                <a:cs typeface="Arial" charset="0"/>
              </a:endParaRPr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F178B65-1FE1-4578-A716-C70BC0051869}"/>
              </a:ext>
            </a:extLst>
          </p:cNvPr>
          <p:cNvGrpSpPr/>
          <p:nvPr/>
        </p:nvGrpSpPr>
        <p:grpSpPr>
          <a:xfrm>
            <a:off x="4306735" y="4871621"/>
            <a:ext cx="805942" cy="936024"/>
            <a:chOff x="1526247" y="1468849"/>
            <a:chExt cx="805942" cy="936024"/>
          </a:xfrm>
        </p:grpSpPr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8F68DEC5-5059-42C8-AA7F-75158CE90F3D}"/>
                </a:ext>
              </a:extLst>
            </p:cNvPr>
            <p:cNvGrpSpPr/>
            <p:nvPr/>
          </p:nvGrpSpPr>
          <p:grpSpPr>
            <a:xfrm>
              <a:off x="1646655" y="1468849"/>
              <a:ext cx="582945" cy="635162"/>
              <a:chOff x="1646655" y="1758788"/>
              <a:chExt cx="582945" cy="635162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43023AB7-87A6-4DF6-9146-D74994C6CE59}"/>
                  </a:ext>
                </a:extLst>
              </p:cNvPr>
              <p:cNvSpPr/>
              <p:nvPr/>
            </p:nvSpPr>
            <p:spPr>
              <a:xfrm>
                <a:off x="1646655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grpSp>
            <p:nvGrpSpPr>
              <p:cNvPr id="211" name="Group 210">
                <a:extLst>
                  <a:ext uri="{FF2B5EF4-FFF2-40B4-BE49-F238E27FC236}">
                    <a16:creationId xmlns:a16="http://schemas.microsoft.com/office/drawing/2014/main" id="{0B9F9538-C93D-43BA-ABBE-C7B277BF58B2}"/>
                  </a:ext>
                </a:extLst>
              </p:cNvPr>
              <p:cNvGrpSpPr/>
              <p:nvPr/>
            </p:nvGrpSpPr>
            <p:grpSpPr>
              <a:xfrm>
                <a:off x="1718951" y="1844467"/>
                <a:ext cx="426429" cy="464480"/>
                <a:chOff x="3690938" y="2987675"/>
                <a:chExt cx="515937" cy="561975"/>
              </a:xfrm>
            </p:grpSpPr>
            <p:sp>
              <p:nvSpPr>
                <p:cNvPr id="212" name="Freeform 70">
                  <a:extLst>
                    <a:ext uri="{FF2B5EF4-FFF2-40B4-BE49-F238E27FC236}">
                      <a16:creationId xmlns:a16="http://schemas.microsoft.com/office/drawing/2014/main" id="{759D8C20-E5BB-4A00-970C-FE025F0EB0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2413" y="3379788"/>
                  <a:ext cx="34925" cy="34925"/>
                </a:xfrm>
                <a:custGeom>
                  <a:avLst/>
                  <a:gdLst>
                    <a:gd name="T0" fmla="*/ 47 w 95"/>
                    <a:gd name="T1" fmla="*/ 94 h 95"/>
                    <a:gd name="T2" fmla="*/ 94 w 95"/>
                    <a:gd name="T3" fmla="*/ 47 h 95"/>
                    <a:gd name="T4" fmla="*/ 47 w 95"/>
                    <a:gd name="T5" fmla="*/ 0 h 95"/>
                    <a:gd name="T6" fmla="*/ 0 w 95"/>
                    <a:gd name="T7" fmla="*/ 47 h 95"/>
                    <a:gd name="T8" fmla="*/ 47 w 95"/>
                    <a:gd name="T9" fmla="*/ 94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5">
                      <a:moveTo>
                        <a:pt x="47" y="94"/>
                      </a:moveTo>
                      <a:cubicBezTo>
                        <a:pt x="73" y="94"/>
                        <a:pt x="94" y="73"/>
                        <a:pt x="94" y="47"/>
                      </a:cubicBezTo>
                      <a:cubicBezTo>
                        <a:pt x="94" y="21"/>
                        <a:pt x="73" y="0"/>
                        <a:pt x="47" y="0"/>
                      </a:cubicBezTo>
                      <a:cubicBezTo>
                        <a:pt x="21" y="0"/>
                        <a:pt x="0" y="21"/>
                        <a:pt x="0" y="47"/>
                      </a:cubicBezTo>
                      <a:cubicBezTo>
                        <a:pt x="0" y="73"/>
                        <a:pt x="21" y="94"/>
                        <a:pt x="47" y="94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13" name="Freeform 71">
                  <a:extLst>
                    <a:ext uri="{FF2B5EF4-FFF2-40B4-BE49-F238E27FC236}">
                      <a16:creationId xmlns:a16="http://schemas.microsoft.com/office/drawing/2014/main" id="{7EC5C188-2467-4763-98A7-CBEC2240B0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0938" y="2987675"/>
                  <a:ext cx="515937" cy="561975"/>
                </a:xfrm>
                <a:custGeom>
                  <a:avLst/>
                  <a:gdLst>
                    <a:gd name="T0" fmla="*/ 78 w 1432"/>
                    <a:gd name="T1" fmla="*/ 0 h 1563"/>
                    <a:gd name="T2" fmla="*/ 0 w 1432"/>
                    <a:gd name="T3" fmla="*/ 1484 h 1563"/>
                    <a:gd name="T4" fmla="*/ 1350 w 1432"/>
                    <a:gd name="T5" fmla="*/ 1562 h 1563"/>
                    <a:gd name="T6" fmla="*/ 1429 w 1432"/>
                    <a:gd name="T7" fmla="*/ 79 h 1563"/>
                    <a:gd name="T8" fmla="*/ 569 w 1432"/>
                    <a:gd name="T9" fmla="*/ 412 h 1563"/>
                    <a:gd name="T10" fmla="*/ 569 w 1432"/>
                    <a:gd name="T11" fmla="*/ 317 h 1563"/>
                    <a:gd name="T12" fmla="*/ 828 w 1432"/>
                    <a:gd name="T13" fmla="*/ 283 h 1563"/>
                    <a:gd name="T14" fmla="*/ 862 w 1432"/>
                    <a:gd name="T15" fmla="*/ 401 h 1563"/>
                    <a:gd name="T16" fmla="*/ 862 w 1432"/>
                    <a:gd name="T17" fmla="*/ 545 h 1563"/>
                    <a:gd name="T18" fmla="*/ 603 w 1432"/>
                    <a:gd name="T19" fmla="*/ 579 h 1563"/>
                    <a:gd name="T20" fmla="*/ 569 w 1432"/>
                    <a:gd name="T21" fmla="*/ 412 h 1563"/>
                    <a:gd name="T22" fmla="*/ 569 w 1432"/>
                    <a:gd name="T23" fmla="*/ 755 h 1563"/>
                    <a:gd name="T24" fmla="*/ 603 w 1432"/>
                    <a:gd name="T25" fmla="*/ 637 h 1563"/>
                    <a:gd name="T26" fmla="*/ 862 w 1432"/>
                    <a:gd name="T27" fmla="*/ 671 h 1563"/>
                    <a:gd name="T28" fmla="*/ 862 w 1432"/>
                    <a:gd name="T29" fmla="*/ 765 h 1563"/>
                    <a:gd name="T30" fmla="*/ 828 w 1432"/>
                    <a:gd name="T31" fmla="*/ 933 h 1563"/>
                    <a:gd name="T32" fmla="*/ 569 w 1432"/>
                    <a:gd name="T33" fmla="*/ 899 h 1563"/>
                    <a:gd name="T34" fmla="*/ 225 w 1432"/>
                    <a:gd name="T35" fmla="*/ 412 h 1563"/>
                    <a:gd name="T36" fmla="*/ 225 w 1432"/>
                    <a:gd name="T37" fmla="*/ 317 h 1563"/>
                    <a:gd name="T38" fmla="*/ 485 w 1432"/>
                    <a:gd name="T39" fmla="*/ 283 h 1563"/>
                    <a:gd name="T40" fmla="*/ 519 w 1432"/>
                    <a:gd name="T41" fmla="*/ 401 h 1563"/>
                    <a:gd name="T42" fmla="*/ 519 w 1432"/>
                    <a:gd name="T43" fmla="*/ 545 h 1563"/>
                    <a:gd name="T44" fmla="*/ 259 w 1432"/>
                    <a:gd name="T45" fmla="*/ 579 h 1563"/>
                    <a:gd name="T46" fmla="*/ 225 w 1432"/>
                    <a:gd name="T47" fmla="*/ 412 h 1563"/>
                    <a:gd name="T48" fmla="*/ 225 w 1432"/>
                    <a:gd name="T49" fmla="*/ 755 h 1563"/>
                    <a:gd name="T50" fmla="*/ 259 w 1432"/>
                    <a:gd name="T51" fmla="*/ 637 h 1563"/>
                    <a:gd name="T52" fmla="*/ 519 w 1432"/>
                    <a:gd name="T53" fmla="*/ 671 h 1563"/>
                    <a:gd name="T54" fmla="*/ 519 w 1432"/>
                    <a:gd name="T55" fmla="*/ 765 h 1563"/>
                    <a:gd name="T56" fmla="*/ 485 w 1432"/>
                    <a:gd name="T57" fmla="*/ 933 h 1563"/>
                    <a:gd name="T58" fmla="*/ 225 w 1432"/>
                    <a:gd name="T59" fmla="*/ 899 h 1563"/>
                    <a:gd name="T60" fmla="*/ 1158 w 1432"/>
                    <a:gd name="T61" fmla="*/ 1282 h 1563"/>
                    <a:gd name="T62" fmla="*/ 225 w 1432"/>
                    <a:gd name="T63" fmla="*/ 1237 h 1563"/>
                    <a:gd name="T64" fmla="*/ 1203 w 1432"/>
                    <a:gd name="T65" fmla="*/ 991 h 1563"/>
                    <a:gd name="T66" fmla="*/ 1158 w 1432"/>
                    <a:gd name="T67" fmla="*/ 1282 h 1563"/>
                    <a:gd name="T68" fmla="*/ 1203 w 1432"/>
                    <a:gd name="T69" fmla="*/ 765 h 1563"/>
                    <a:gd name="T70" fmla="*/ 1169 w 1432"/>
                    <a:gd name="T71" fmla="*/ 933 h 1563"/>
                    <a:gd name="T72" fmla="*/ 909 w 1432"/>
                    <a:gd name="T73" fmla="*/ 899 h 1563"/>
                    <a:gd name="T74" fmla="*/ 909 w 1432"/>
                    <a:gd name="T75" fmla="*/ 755 h 1563"/>
                    <a:gd name="T76" fmla="*/ 944 w 1432"/>
                    <a:gd name="T77" fmla="*/ 637 h 1563"/>
                    <a:gd name="T78" fmla="*/ 1203 w 1432"/>
                    <a:gd name="T79" fmla="*/ 671 h 1563"/>
                    <a:gd name="T80" fmla="*/ 1203 w 1432"/>
                    <a:gd name="T81" fmla="*/ 401 h 1563"/>
                    <a:gd name="T82" fmla="*/ 1203 w 1432"/>
                    <a:gd name="T83" fmla="*/ 545 h 1563"/>
                    <a:gd name="T84" fmla="*/ 944 w 1432"/>
                    <a:gd name="T85" fmla="*/ 579 h 1563"/>
                    <a:gd name="T86" fmla="*/ 909 w 1432"/>
                    <a:gd name="T87" fmla="*/ 412 h 1563"/>
                    <a:gd name="T88" fmla="*/ 909 w 1432"/>
                    <a:gd name="T89" fmla="*/ 317 h 1563"/>
                    <a:gd name="T90" fmla="*/ 1169 w 1432"/>
                    <a:gd name="T91" fmla="*/ 283 h 1563"/>
                    <a:gd name="T92" fmla="*/ 1203 w 1432"/>
                    <a:gd name="T93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432" h="1563">
                      <a:moveTo>
                        <a:pt x="1350" y="0"/>
                      </a:moveTo>
                      <a:lnTo>
                        <a:pt x="78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6" y="1562"/>
                        <a:pt x="78" y="1562"/>
                      </a:cubicBezTo>
                      <a:lnTo>
                        <a:pt x="1350" y="1562"/>
                      </a:lnTo>
                      <a:cubicBezTo>
                        <a:pt x="1394" y="1562"/>
                        <a:pt x="1429" y="1528"/>
                        <a:pt x="1429" y="1484"/>
                      </a:cubicBezTo>
                      <a:lnTo>
                        <a:pt x="1429" y="79"/>
                      </a:lnTo>
                      <a:cubicBezTo>
                        <a:pt x="1431" y="37"/>
                        <a:pt x="1394" y="0"/>
                        <a:pt x="1350" y="0"/>
                      </a:cubicBezTo>
                      <a:close/>
                      <a:moveTo>
                        <a:pt x="569" y="412"/>
                      </a:moveTo>
                      <a:lnTo>
                        <a:pt x="569" y="401"/>
                      </a:lnTo>
                      <a:lnTo>
                        <a:pt x="569" y="317"/>
                      </a:lnTo>
                      <a:cubicBezTo>
                        <a:pt x="569" y="299"/>
                        <a:pt x="584" y="283"/>
                        <a:pt x="603" y="283"/>
                      </a:cubicBezTo>
                      <a:lnTo>
                        <a:pt x="828" y="283"/>
                      </a:lnTo>
                      <a:cubicBezTo>
                        <a:pt x="847" y="283"/>
                        <a:pt x="862" y="299"/>
                        <a:pt x="862" y="317"/>
                      </a:cubicBezTo>
                      <a:lnTo>
                        <a:pt x="862" y="401"/>
                      </a:lnTo>
                      <a:lnTo>
                        <a:pt x="862" y="412"/>
                      </a:lnTo>
                      <a:lnTo>
                        <a:pt x="862" y="545"/>
                      </a:lnTo>
                      <a:cubicBezTo>
                        <a:pt x="862" y="564"/>
                        <a:pt x="847" y="579"/>
                        <a:pt x="828" y="579"/>
                      </a:cubicBezTo>
                      <a:lnTo>
                        <a:pt x="603" y="579"/>
                      </a:lnTo>
                      <a:cubicBezTo>
                        <a:pt x="584" y="579"/>
                        <a:pt x="569" y="564"/>
                        <a:pt x="569" y="545"/>
                      </a:cubicBezTo>
                      <a:lnTo>
                        <a:pt x="569" y="412"/>
                      </a:lnTo>
                      <a:close/>
                      <a:moveTo>
                        <a:pt x="569" y="765"/>
                      </a:moveTo>
                      <a:lnTo>
                        <a:pt x="569" y="755"/>
                      </a:lnTo>
                      <a:lnTo>
                        <a:pt x="569" y="671"/>
                      </a:lnTo>
                      <a:cubicBezTo>
                        <a:pt x="569" y="653"/>
                        <a:pt x="584" y="637"/>
                        <a:pt x="603" y="637"/>
                      </a:cubicBezTo>
                      <a:lnTo>
                        <a:pt x="828" y="637"/>
                      </a:lnTo>
                      <a:cubicBezTo>
                        <a:pt x="847" y="637"/>
                        <a:pt x="862" y="653"/>
                        <a:pt x="862" y="671"/>
                      </a:cubicBezTo>
                      <a:lnTo>
                        <a:pt x="862" y="755"/>
                      </a:lnTo>
                      <a:lnTo>
                        <a:pt x="862" y="765"/>
                      </a:lnTo>
                      <a:lnTo>
                        <a:pt x="862" y="899"/>
                      </a:lnTo>
                      <a:cubicBezTo>
                        <a:pt x="862" y="918"/>
                        <a:pt x="847" y="933"/>
                        <a:pt x="828" y="933"/>
                      </a:cubicBezTo>
                      <a:lnTo>
                        <a:pt x="603" y="933"/>
                      </a:lnTo>
                      <a:cubicBezTo>
                        <a:pt x="584" y="933"/>
                        <a:pt x="569" y="918"/>
                        <a:pt x="569" y="899"/>
                      </a:cubicBezTo>
                      <a:lnTo>
                        <a:pt x="569" y="765"/>
                      </a:lnTo>
                      <a:close/>
                      <a:moveTo>
                        <a:pt x="225" y="412"/>
                      </a:moveTo>
                      <a:lnTo>
                        <a:pt x="225" y="401"/>
                      </a:lnTo>
                      <a:lnTo>
                        <a:pt x="225" y="317"/>
                      </a:lnTo>
                      <a:cubicBezTo>
                        <a:pt x="225" y="299"/>
                        <a:pt x="241" y="283"/>
                        <a:pt x="259" y="283"/>
                      </a:cubicBezTo>
                      <a:lnTo>
                        <a:pt x="485" y="283"/>
                      </a:lnTo>
                      <a:cubicBezTo>
                        <a:pt x="503" y="283"/>
                        <a:pt x="519" y="299"/>
                        <a:pt x="519" y="317"/>
                      </a:cubicBezTo>
                      <a:lnTo>
                        <a:pt x="519" y="401"/>
                      </a:lnTo>
                      <a:lnTo>
                        <a:pt x="519" y="412"/>
                      </a:lnTo>
                      <a:lnTo>
                        <a:pt x="519" y="545"/>
                      </a:lnTo>
                      <a:cubicBezTo>
                        <a:pt x="519" y="564"/>
                        <a:pt x="503" y="579"/>
                        <a:pt x="485" y="579"/>
                      </a:cubicBezTo>
                      <a:lnTo>
                        <a:pt x="259" y="579"/>
                      </a:lnTo>
                      <a:cubicBezTo>
                        <a:pt x="241" y="579"/>
                        <a:pt x="225" y="564"/>
                        <a:pt x="225" y="545"/>
                      </a:cubicBezTo>
                      <a:lnTo>
                        <a:pt x="225" y="412"/>
                      </a:lnTo>
                      <a:close/>
                      <a:moveTo>
                        <a:pt x="225" y="765"/>
                      </a:moveTo>
                      <a:lnTo>
                        <a:pt x="225" y="755"/>
                      </a:lnTo>
                      <a:lnTo>
                        <a:pt x="225" y="671"/>
                      </a:lnTo>
                      <a:cubicBezTo>
                        <a:pt x="225" y="653"/>
                        <a:pt x="241" y="637"/>
                        <a:pt x="259" y="637"/>
                      </a:cubicBezTo>
                      <a:lnTo>
                        <a:pt x="485" y="637"/>
                      </a:lnTo>
                      <a:cubicBezTo>
                        <a:pt x="503" y="637"/>
                        <a:pt x="519" y="653"/>
                        <a:pt x="519" y="671"/>
                      </a:cubicBezTo>
                      <a:lnTo>
                        <a:pt x="519" y="755"/>
                      </a:lnTo>
                      <a:lnTo>
                        <a:pt x="519" y="765"/>
                      </a:lnTo>
                      <a:lnTo>
                        <a:pt x="519" y="899"/>
                      </a:lnTo>
                      <a:cubicBezTo>
                        <a:pt x="519" y="918"/>
                        <a:pt x="503" y="933"/>
                        <a:pt x="485" y="933"/>
                      </a:cubicBezTo>
                      <a:lnTo>
                        <a:pt x="259" y="933"/>
                      </a:lnTo>
                      <a:cubicBezTo>
                        <a:pt x="241" y="933"/>
                        <a:pt x="225" y="918"/>
                        <a:pt x="225" y="899"/>
                      </a:cubicBezTo>
                      <a:lnTo>
                        <a:pt x="225" y="765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5" y="1261"/>
                        <a:pt x="225" y="1237"/>
                      </a:cubicBezTo>
                      <a:lnTo>
                        <a:pt x="225" y="991"/>
                      </a:lnTo>
                      <a:lnTo>
                        <a:pt x="1203" y="991"/>
                      </a:lnTo>
                      <a:lnTo>
                        <a:pt x="1203" y="1237"/>
                      </a:lnTo>
                      <a:cubicBezTo>
                        <a:pt x="1203" y="1261"/>
                        <a:pt x="1182" y="1282"/>
                        <a:pt x="1158" y="1282"/>
                      </a:cubicBezTo>
                      <a:close/>
                      <a:moveTo>
                        <a:pt x="1203" y="755"/>
                      </a:moveTo>
                      <a:lnTo>
                        <a:pt x="1203" y="765"/>
                      </a:lnTo>
                      <a:lnTo>
                        <a:pt x="1203" y="899"/>
                      </a:lnTo>
                      <a:cubicBezTo>
                        <a:pt x="1203" y="918"/>
                        <a:pt x="1187" y="933"/>
                        <a:pt x="1169" y="933"/>
                      </a:cubicBezTo>
                      <a:lnTo>
                        <a:pt x="944" y="933"/>
                      </a:lnTo>
                      <a:cubicBezTo>
                        <a:pt x="925" y="933"/>
                        <a:pt x="909" y="918"/>
                        <a:pt x="909" y="899"/>
                      </a:cubicBezTo>
                      <a:lnTo>
                        <a:pt x="909" y="765"/>
                      </a:lnTo>
                      <a:lnTo>
                        <a:pt x="909" y="755"/>
                      </a:lnTo>
                      <a:lnTo>
                        <a:pt x="909" y="671"/>
                      </a:lnTo>
                      <a:cubicBezTo>
                        <a:pt x="909" y="653"/>
                        <a:pt x="925" y="637"/>
                        <a:pt x="944" y="637"/>
                      </a:cubicBezTo>
                      <a:lnTo>
                        <a:pt x="1169" y="637"/>
                      </a:lnTo>
                      <a:cubicBezTo>
                        <a:pt x="1187" y="637"/>
                        <a:pt x="1203" y="653"/>
                        <a:pt x="1203" y="671"/>
                      </a:cubicBezTo>
                      <a:lnTo>
                        <a:pt x="1203" y="755"/>
                      </a:lnTo>
                      <a:close/>
                      <a:moveTo>
                        <a:pt x="1203" y="401"/>
                      </a:moveTo>
                      <a:lnTo>
                        <a:pt x="1203" y="412"/>
                      </a:lnTo>
                      <a:lnTo>
                        <a:pt x="1203" y="545"/>
                      </a:lnTo>
                      <a:cubicBezTo>
                        <a:pt x="1203" y="564"/>
                        <a:pt x="1187" y="579"/>
                        <a:pt x="1169" y="579"/>
                      </a:cubicBezTo>
                      <a:lnTo>
                        <a:pt x="944" y="579"/>
                      </a:lnTo>
                      <a:cubicBezTo>
                        <a:pt x="925" y="579"/>
                        <a:pt x="909" y="564"/>
                        <a:pt x="909" y="545"/>
                      </a:cubicBezTo>
                      <a:lnTo>
                        <a:pt x="909" y="412"/>
                      </a:lnTo>
                      <a:lnTo>
                        <a:pt x="909" y="401"/>
                      </a:lnTo>
                      <a:lnTo>
                        <a:pt x="909" y="317"/>
                      </a:lnTo>
                      <a:cubicBezTo>
                        <a:pt x="909" y="299"/>
                        <a:pt x="925" y="283"/>
                        <a:pt x="944" y="283"/>
                      </a:cubicBezTo>
                      <a:lnTo>
                        <a:pt x="1169" y="283"/>
                      </a:lnTo>
                      <a:cubicBezTo>
                        <a:pt x="1187" y="283"/>
                        <a:pt x="1203" y="299"/>
                        <a:pt x="1203" y="317"/>
                      </a:cubicBezTo>
                      <a:lnTo>
                        <a:pt x="1203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09" name="Rectangle 208">
              <a:extLst>
                <a:ext uri="{FF2B5EF4-FFF2-40B4-BE49-F238E27FC236}">
                  <a16:creationId xmlns:a16="http://schemas.microsoft.com/office/drawing/2014/main" id="{0DC6DBBC-8897-467B-B56A-4842F572FDE2}"/>
                </a:ext>
              </a:extLst>
            </p:cNvPr>
            <p:cNvSpPr/>
            <p:nvPr/>
          </p:nvSpPr>
          <p:spPr>
            <a:xfrm>
              <a:off x="1526247" y="2066319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>
                  <a:latin typeface="Arial" charset="0"/>
                  <a:ea typeface="Arial" charset="0"/>
                  <a:cs typeface="Arial" charset="0"/>
                </a:rPr>
                <a:t>Virtual Machine</a:t>
              </a:r>
            </a:p>
          </p:txBody>
        </p:sp>
      </p:grpSp>
      <p:grpSp>
        <p:nvGrpSpPr>
          <p:cNvPr id="237" name="Group 236">
            <a:extLst>
              <a:ext uri="{FF2B5EF4-FFF2-40B4-BE49-F238E27FC236}">
                <a16:creationId xmlns:a16="http://schemas.microsoft.com/office/drawing/2014/main" id="{634EA494-5A01-4792-B1AA-1415D746E991}"/>
              </a:ext>
            </a:extLst>
          </p:cNvPr>
          <p:cNvGrpSpPr/>
          <p:nvPr/>
        </p:nvGrpSpPr>
        <p:grpSpPr>
          <a:xfrm>
            <a:off x="5211223" y="3304014"/>
            <a:ext cx="805942" cy="812914"/>
            <a:chOff x="2556672" y="1468849"/>
            <a:chExt cx="805942" cy="812914"/>
          </a:xfrm>
        </p:grpSpPr>
        <p:grpSp>
          <p:nvGrpSpPr>
            <p:cNvPr id="238" name="Group 237">
              <a:extLst>
                <a:ext uri="{FF2B5EF4-FFF2-40B4-BE49-F238E27FC236}">
                  <a16:creationId xmlns:a16="http://schemas.microsoft.com/office/drawing/2014/main" id="{56DBA6CD-CD3C-4BA1-8F8C-B5ACB074E792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40" name="Rectangle 239">
                <a:extLst>
                  <a:ext uri="{FF2B5EF4-FFF2-40B4-BE49-F238E27FC236}">
                    <a16:creationId xmlns:a16="http://schemas.microsoft.com/office/drawing/2014/main" id="{0DE71D3C-0E2E-42AE-9CFB-05D74CA3ED2C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grpSp>
            <p:nvGrpSpPr>
              <p:cNvPr id="241" name="Group 240">
                <a:extLst>
                  <a:ext uri="{FF2B5EF4-FFF2-40B4-BE49-F238E27FC236}">
                    <a16:creationId xmlns:a16="http://schemas.microsoft.com/office/drawing/2014/main" id="{C2E730DE-2BE3-4126-B0C7-DB490FD8A596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42" name="Freeform 72">
                  <a:extLst>
                    <a:ext uri="{FF2B5EF4-FFF2-40B4-BE49-F238E27FC236}">
                      <a16:creationId xmlns:a16="http://schemas.microsoft.com/office/drawing/2014/main" id="{A48289E1-BD34-4C15-A517-CC65393857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3" name="Freeform 73">
                  <a:extLst>
                    <a:ext uri="{FF2B5EF4-FFF2-40B4-BE49-F238E27FC236}">
                      <a16:creationId xmlns:a16="http://schemas.microsoft.com/office/drawing/2014/main" id="{DB412869-FCB4-4634-B1BB-2D8656B6A42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4" name="Freeform 74">
                  <a:extLst>
                    <a:ext uri="{FF2B5EF4-FFF2-40B4-BE49-F238E27FC236}">
                      <a16:creationId xmlns:a16="http://schemas.microsoft.com/office/drawing/2014/main" id="{AC823035-EDEC-4BEF-B5DC-9AAC26BF819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5" name="Freeform 75">
                  <a:extLst>
                    <a:ext uri="{FF2B5EF4-FFF2-40B4-BE49-F238E27FC236}">
                      <a16:creationId xmlns:a16="http://schemas.microsoft.com/office/drawing/2014/main" id="{F25F9CC1-80A6-4BC5-B9F0-7DB23ACA3F8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6" name="Freeform 76">
                  <a:extLst>
                    <a:ext uri="{FF2B5EF4-FFF2-40B4-BE49-F238E27FC236}">
                      <a16:creationId xmlns:a16="http://schemas.microsoft.com/office/drawing/2014/main" id="{523F9AE2-BF4C-4FB6-BD21-78F99A0C6A6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7" name="Freeform 77">
                  <a:extLst>
                    <a:ext uri="{FF2B5EF4-FFF2-40B4-BE49-F238E27FC236}">
                      <a16:creationId xmlns:a16="http://schemas.microsoft.com/office/drawing/2014/main" id="{C059F41C-B3FD-4DC6-9B1A-C9E50A1BE1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8" name="Freeform 78">
                  <a:extLst>
                    <a:ext uri="{FF2B5EF4-FFF2-40B4-BE49-F238E27FC236}">
                      <a16:creationId xmlns:a16="http://schemas.microsoft.com/office/drawing/2014/main" id="{01A96824-9A3F-4AB9-A919-E7AA736E99A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49" name="Freeform 79">
                  <a:extLst>
                    <a:ext uri="{FF2B5EF4-FFF2-40B4-BE49-F238E27FC236}">
                      <a16:creationId xmlns:a16="http://schemas.microsoft.com/office/drawing/2014/main" id="{AA3A8865-6B75-4922-BDAF-FC9951C2DE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0" name="Freeform 80">
                  <a:extLst>
                    <a:ext uri="{FF2B5EF4-FFF2-40B4-BE49-F238E27FC236}">
                      <a16:creationId xmlns:a16="http://schemas.microsoft.com/office/drawing/2014/main" id="{EDAEE656-0DE1-4206-8D2D-FE901F13BE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1" name="Freeform 81">
                  <a:extLst>
                    <a:ext uri="{FF2B5EF4-FFF2-40B4-BE49-F238E27FC236}">
                      <a16:creationId xmlns:a16="http://schemas.microsoft.com/office/drawing/2014/main" id="{C497EDD9-1E22-4FBB-97CF-B0850D9707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2" name="Freeform 82">
                  <a:extLst>
                    <a:ext uri="{FF2B5EF4-FFF2-40B4-BE49-F238E27FC236}">
                      <a16:creationId xmlns:a16="http://schemas.microsoft.com/office/drawing/2014/main" id="{1F873CBE-F348-40BB-9D48-CC2BB13BBE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3" name="Freeform 83">
                  <a:extLst>
                    <a:ext uri="{FF2B5EF4-FFF2-40B4-BE49-F238E27FC236}">
                      <a16:creationId xmlns:a16="http://schemas.microsoft.com/office/drawing/2014/main" id="{491C76DC-2C07-4BB6-AEF6-F7B7B5F23B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4" name="Freeform 84">
                  <a:extLst>
                    <a:ext uri="{FF2B5EF4-FFF2-40B4-BE49-F238E27FC236}">
                      <a16:creationId xmlns:a16="http://schemas.microsoft.com/office/drawing/2014/main" id="{D509E7D3-2174-459D-90AF-B1932E6BFB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5" name="Freeform 85">
                  <a:extLst>
                    <a:ext uri="{FF2B5EF4-FFF2-40B4-BE49-F238E27FC236}">
                      <a16:creationId xmlns:a16="http://schemas.microsoft.com/office/drawing/2014/main" id="{E3C3079A-F901-4315-B103-034EFD618F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6" name="Freeform 86">
                  <a:extLst>
                    <a:ext uri="{FF2B5EF4-FFF2-40B4-BE49-F238E27FC236}">
                      <a16:creationId xmlns:a16="http://schemas.microsoft.com/office/drawing/2014/main" id="{89FBC842-2F2F-44BB-BA4C-45D239F17AA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7" name="Freeform 87">
                  <a:extLst>
                    <a:ext uri="{FF2B5EF4-FFF2-40B4-BE49-F238E27FC236}">
                      <a16:creationId xmlns:a16="http://schemas.microsoft.com/office/drawing/2014/main" id="{F1696AD8-46AD-467B-8D1C-53235F22289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8" name="Freeform 88">
                  <a:extLst>
                    <a:ext uri="{FF2B5EF4-FFF2-40B4-BE49-F238E27FC236}">
                      <a16:creationId xmlns:a16="http://schemas.microsoft.com/office/drawing/2014/main" id="{FA946112-520E-4D06-A7FA-4FF0C3A960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59" name="Freeform 89">
                  <a:extLst>
                    <a:ext uri="{FF2B5EF4-FFF2-40B4-BE49-F238E27FC236}">
                      <a16:creationId xmlns:a16="http://schemas.microsoft.com/office/drawing/2014/main" id="{5C221A2D-3006-414D-8ED9-0D4DA2E76E1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7EC3EEFC-5A90-4EFD-961C-6D42BC93419D}"/>
                </a:ext>
              </a:extLst>
            </p:cNvPr>
            <p:cNvSpPr/>
            <p:nvPr/>
          </p:nvSpPr>
          <p:spPr>
            <a:xfrm>
              <a:off x="2556672" y="206631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60" name="Group 259">
            <a:extLst>
              <a:ext uri="{FF2B5EF4-FFF2-40B4-BE49-F238E27FC236}">
                <a16:creationId xmlns:a16="http://schemas.microsoft.com/office/drawing/2014/main" id="{549309E2-95F2-4B5F-91D0-882FBB44355D}"/>
              </a:ext>
            </a:extLst>
          </p:cNvPr>
          <p:cNvGrpSpPr/>
          <p:nvPr/>
        </p:nvGrpSpPr>
        <p:grpSpPr>
          <a:xfrm>
            <a:off x="6650947" y="2668119"/>
            <a:ext cx="805942" cy="812914"/>
            <a:chOff x="2556672" y="1468849"/>
            <a:chExt cx="805942" cy="812914"/>
          </a:xfrm>
        </p:grpSpPr>
        <p:grpSp>
          <p:nvGrpSpPr>
            <p:cNvPr id="261" name="Group 260">
              <a:extLst>
                <a:ext uri="{FF2B5EF4-FFF2-40B4-BE49-F238E27FC236}">
                  <a16:creationId xmlns:a16="http://schemas.microsoft.com/office/drawing/2014/main" id="{A30154A8-08F6-4C48-9B0C-A9016BD978CD}"/>
                </a:ext>
              </a:extLst>
            </p:cNvPr>
            <p:cNvGrpSpPr/>
            <p:nvPr/>
          </p:nvGrpSpPr>
          <p:grpSpPr>
            <a:xfrm>
              <a:off x="2681212" y="1468849"/>
              <a:ext cx="582945" cy="635162"/>
              <a:chOff x="2681212" y="1758788"/>
              <a:chExt cx="582945" cy="635162"/>
            </a:xfrm>
          </p:grpSpPr>
          <p:sp>
            <p:nvSpPr>
              <p:cNvPr id="263" name="Rectangle 262">
                <a:extLst>
                  <a:ext uri="{FF2B5EF4-FFF2-40B4-BE49-F238E27FC236}">
                    <a16:creationId xmlns:a16="http://schemas.microsoft.com/office/drawing/2014/main" id="{454F13BE-9147-4D4C-8938-532E1186A562}"/>
                  </a:ext>
                </a:extLst>
              </p:cNvPr>
              <p:cNvSpPr/>
              <p:nvPr/>
            </p:nvSpPr>
            <p:spPr>
              <a:xfrm>
                <a:off x="2681212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AD234B45-409E-48D3-AB16-D4B37088D8F9}"/>
                  </a:ext>
                </a:extLst>
              </p:cNvPr>
              <p:cNvGrpSpPr/>
              <p:nvPr/>
            </p:nvGrpSpPr>
            <p:grpSpPr>
              <a:xfrm>
                <a:off x="2757314" y="1844483"/>
                <a:ext cx="426433" cy="464483"/>
                <a:chOff x="4752975" y="2987675"/>
                <a:chExt cx="515938" cy="561975"/>
              </a:xfrm>
            </p:grpSpPr>
            <p:sp>
              <p:nvSpPr>
                <p:cNvPr id="265" name="Freeform 72">
                  <a:extLst>
                    <a:ext uri="{FF2B5EF4-FFF2-40B4-BE49-F238E27FC236}">
                      <a16:creationId xmlns:a16="http://schemas.microsoft.com/office/drawing/2014/main" id="{1130391C-734E-4354-B9AF-AEBDB21CAC1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752975" y="2987675"/>
                  <a:ext cx="515938" cy="561975"/>
                </a:xfrm>
                <a:custGeom>
                  <a:avLst/>
                  <a:gdLst>
                    <a:gd name="T0" fmla="*/ 79 w 1431"/>
                    <a:gd name="T1" fmla="*/ 0 h 1563"/>
                    <a:gd name="T2" fmla="*/ 0 w 1431"/>
                    <a:gd name="T3" fmla="*/ 1484 h 1563"/>
                    <a:gd name="T4" fmla="*/ 1349 w 1431"/>
                    <a:gd name="T5" fmla="*/ 1562 h 1563"/>
                    <a:gd name="T6" fmla="*/ 1428 w 1431"/>
                    <a:gd name="T7" fmla="*/ 79 h 1563"/>
                    <a:gd name="T8" fmla="*/ 226 w 1431"/>
                    <a:gd name="T9" fmla="*/ 412 h 1563"/>
                    <a:gd name="T10" fmla="*/ 226 w 1431"/>
                    <a:gd name="T11" fmla="*/ 317 h 1563"/>
                    <a:gd name="T12" fmla="*/ 653 w 1431"/>
                    <a:gd name="T13" fmla="*/ 283 h 1563"/>
                    <a:gd name="T14" fmla="*/ 687 w 1431"/>
                    <a:gd name="T15" fmla="*/ 401 h 1563"/>
                    <a:gd name="T16" fmla="*/ 687 w 1431"/>
                    <a:gd name="T17" fmla="*/ 545 h 1563"/>
                    <a:gd name="T18" fmla="*/ 260 w 1431"/>
                    <a:gd name="T19" fmla="*/ 579 h 1563"/>
                    <a:gd name="T20" fmla="*/ 226 w 1431"/>
                    <a:gd name="T21" fmla="*/ 412 h 1563"/>
                    <a:gd name="T22" fmla="*/ 226 w 1431"/>
                    <a:gd name="T23" fmla="*/ 752 h 1563"/>
                    <a:gd name="T24" fmla="*/ 260 w 1431"/>
                    <a:gd name="T25" fmla="*/ 634 h 1563"/>
                    <a:gd name="T26" fmla="*/ 687 w 1431"/>
                    <a:gd name="T27" fmla="*/ 668 h 1563"/>
                    <a:gd name="T28" fmla="*/ 687 w 1431"/>
                    <a:gd name="T29" fmla="*/ 763 h 1563"/>
                    <a:gd name="T30" fmla="*/ 653 w 1431"/>
                    <a:gd name="T31" fmla="*/ 931 h 1563"/>
                    <a:gd name="T32" fmla="*/ 226 w 1431"/>
                    <a:gd name="T33" fmla="*/ 897 h 1563"/>
                    <a:gd name="T34" fmla="*/ 1158 w 1431"/>
                    <a:gd name="T35" fmla="*/ 1282 h 1563"/>
                    <a:gd name="T36" fmla="*/ 226 w 1431"/>
                    <a:gd name="T37" fmla="*/ 1237 h 1563"/>
                    <a:gd name="T38" fmla="*/ 1202 w 1431"/>
                    <a:gd name="T39" fmla="*/ 991 h 1563"/>
                    <a:gd name="T40" fmla="*/ 1158 w 1431"/>
                    <a:gd name="T41" fmla="*/ 1282 h 1563"/>
                    <a:gd name="T42" fmla="*/ 1202 w 1431"/>
                    <a:gd name="T43" fmla="*/ 763 h 1563"/>
                    <a:gd name="T44" fmla="*/ 1168 w 1431"/>
                    <a:gd name="T45" fmla="*/ 931 h 1563"/>
                    <a:gd name="T46" fmla="*/ 741 w 1431"/>
                    <a:gd name="T47" fmla="*/ 897 h 1563"/>
                    <a:gd name="T48" fmla="*/ 741 w 1431"/>
                    <a:gd name="T49" fmla="*/ 752 h 1563"/>
                    <a:gd name="T50" fmla="*/ 775 w 1431"/>
                    <a:gd name="T51" fmla="*/ 634 h 1563"/>
                    <a:gd name="T52" fmla="*/ 1202 w 1431"/>
                    <a:gd name="T53" fmla="*/ 668 h 1563"/>
                    <a:gd name="T54" fmla="*/ 1202 w 1431"/>
                    <a:gd name="T55" fmla="*/ 401 h 1563"/>
                    <a:gd name="T56" fmla="*/ 1202 w 1431"/>
                    <a:gd name="T57" fmla="*/ 545 h 1563"/>
                    <a:gd name="T58" fmla="*/ 775 w 1431"/>
                    <a:gd name="T59" fmla="*/ 579 h 1563"/>
                    <a:gd name="T60" fmla="*/ 741 w 1431"/>
                    <a:gd name="T61" fmla="*/ 412 h 1563"/>
                    <a:gd name="T62" fmla="*/ 741 w 1431"/>
                    <a:gd name="T63" fmla="*/ 317 h 1563"/>
                    <a:gd name="T64" fmla="*/ 1168 w 1431"/>
                    <a:gd name="T65" fmla="*/ 283 h 1563"/>
                    <a:gd name="T66" fmla="*/ 1202 w 1431"/>
                    <a:gd name="T67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</a:cxnLst>
                  <a:rect l="0" t="0" r="r" b="b"/>
                  <a:pathLst>
                    <a:path w="1431" h="1563">
                      <a:moveTo>
                        <a:pt x="1349" y="0"/>
                      </a:moveTo>
                      <a:lnTo>
                        <a:pt x="79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4" y="1562"/>
                        <a:pt x="79" y="1562"/>
                      </a:cubicBezTo>
                      <a:lnTo>
                        <a:pt x="1349" y="1562"/>
                      </a:lnTo>
                      <a:cubicBezTo>
                        <a:pt x="1394" y="1562"/>
                        <a:pt x="1428" y="1528"/>
                        <a:pt x="1428" y="1484"/>
                      </a:cubicBezTo>
                      <a:lnTo>
                        <a:pt x="1428" y="79"/>
                      </a:lnTo>
                      <a:cubicBezTo>
                        <a:pt x="1430" y="37"/>
                        <a:pt x="1394" y="0"/>
                        <a:pt x="1349" y="0"/>
                      </a:cubicBezTo>
                      <a:close/>
                      <a:moveTo>
                        <a:pt x="226" y="412"/>
                      </a:moveTo>
                      <a:lnTo>
                        <a:pt x="226" y="401"/>
                      </a:lnTo>
                      <a:lnTo>
                        <a:pt x="226" y="317"/>
                      </a:lnTo>
                      <a:cubicBezTo>
                        <a:pt x="226" y="299"/>
                        <a:pt x="241" y="283"/>
                        <a:pt x="260" y="283"/>
                      </a:cubicBezTo>
                      <a:lnTo>
                        <a:pt x="653" y="283"/>
                      </a:lnTo>
                      <a:cubicBezTo>
                        <a:pt x="671" y="283"/>
                        <a:pt x="687" y="299"/>
                        <a:pt x="687" y="317"/>
                      </a:cubicBezTo>
                      <a:lnTo>
                        <a:pt x="687" y="401"/>
                      </a:lnTo>
                      <a:lnTo>
                        <a:pt x="687" y="412"/>
                      </a:lnTo>
                      <a:lnTo>
                        <a:pt x="687" y="545"/>
                      </a:lnTo>
                      <a:cubicBezTo>
                        <a:pt x="687" y="564"/>
                        <a:pt x="671" y="579"/>
                        <a:pt x="653" y="579"/>
                      </a:cubicBezTo>
                      <a:lnTo>
                        <a:pt x="260" y="579"/>
                      </a:lnTo>
                      <a:cubicBezTo>
                        <a:pt x="241" y="579"/>
                        <a:pt x="226" y="564"/>
                        <a:pt x="226" y="545"/>
                      </a:cubicBezTo>
                      <a:lnTo>
                        <a:pt x="226" y="412"/>
                      </a:lnTo>
                      <a:close/>
                      <a:moveTo>
                        <a:pt x="226" y="763"/>
                      </a:moveTo>
                      <a:lnTo>
                        <a:pt x="226" y="752"/>
                      </a:lnTo>
                      <a:lnTo>
                        <a:pt x="226" y="668"/>
                      </a:lnTo>
                      <a:cubicBezTo>
                        <a:pt x="226" y="650"/>
                        <a:pt x="241" y="634"/>
                        <a:pt x="260" y="634"/>
                      </a:cubicBezTo>
                      <a:lnTo>
                        <a:pt x="653" y="634"/>
                      </a:lnTo>
                      <a:cubicBezTo>
                        <a:pt x="671" y="634"/>
                        <a:pt x="687" y="650"/>
                        <a:pt x="687" y="668"/>
                      </a:cubicBezTo>
                      <a:lnTo>
                        <a:pt x="687" y="752"/>
                      </a:lnTo>
                      <a:lnTo>
                        <a:pt x="687" y="763"/>
                      </a:lnTo>
                      <a:lnTo>
                        <a:pt x="687" y="897"/>
                      </a:lnTo>
                      <a:cubicBezTo>
                        <a:pt x="687" y="915"/>
                        <a:pt x="671" y="931"/>
                        <a:pt x="653" y="931"/>
                      </a:cubicBezTo>
                      <a:lnTo>
                        <a:pt x="260" y="931"/>
                      </a:lnTo>
                      <a:cubicBezTo>
                        <a:pt x="241" y="931"/>
                        <a:pt x="226" y="915"/>
                        <a:pt x="226" y="897"/>
                      </a:cubicBezTo>
                      <a:lnTo>
                        <a:pt x="226" y="763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6" y="1261"/>
                        <a:pt x="226" y="1237"/>
                      </a:cubicBezTo>
                      <a:lnTo>
                        <a:pt x="226" y="991"/>
                      </a:lnTo>
                      <a:lnTo>
                        <a:pt x="1202" y="991"/>
                      </a:lnTo>
                      <a:lnTo>
                        <a:pt x="1202" y="1237"/>
                      </a:lnTo>
                      <a:cubicBezTo>
                        <a:pt x="1202" y="1261"/>
                        <a:pt x="1181" y="1282"/>
                        <a:pt x="1158" y="1282"/>
                      </a:cubicBezTo>
                      <a:close/>
                      <a:moveTo>
                        <a:pt x="1202" y="752"/>
                      </a:moveTo>
                      <a:lnTo>
                        <a:pt x="1202" y="763"/>
                      </a:lnTo>
                      <a:lnTo>
                        <a:pt x="1202" y="897"/>
                      </a:lnTo>
                      <a:cubicBezTo>
                        <a:pt x="1202" y="915"/>
                        <a:pt x="1187" y="931"/>
                        <a:pt x="1168" y="931"/>
                      </a:cubicBezTo>
                      <a:lnTo>
                        <a:pt x="775" y="931"/>
                      </a:lnTo>
                      <a:cubicBezTo>
                        <a:pt x="757" y="931"/>
                        <a:pt x="741" y="915"/>
                        <a:pt x="741" y="897"/>
                      </a:cubicBezTo>
                      <a:lnTo>
                        <a:pt x="741" y="763"/>
                      </a:lnTo>
                      <a:lnTo>
                        <a:pt x="741" y="752"/>
                      </a:lnTo>
                      <a:lnTo>
                        <a:pt x="741" y="668"/>
                      </a:lnTo>
                      <a:cubicBezTo>
                        <a:pt x="741" y="650"/>
                        <a:pt x="757" y="634"/>
                        <a:pt x="775" y="634"/>
                      </a:cubicBezTo>
                      <a:lnTo>
                        <a:pt x="1168" y="634"/>
                      </a:lnTo>
                      <a:cubicBezTo>
                        <a:pt x="1187" y="634"/>
                        <a:pt x="1202" y="650"/>
                        <a:pt x="1202" y="668"/>
                      </a:cubicBezTo>
                      <a:lnTo>
                        <a:pt x="1202" y="752"/>
                      </a:lnTo>
                      <a:close/>
                      <a:moveTo>
                        <a:pt x="1202" y="401"/>
                      </a:moveTo>
                      <a:lnTo>
                        <a:pt x="1202" y="412"/>
                      </a:lnTo>
                      <a:lnTo>
                        <a:pt x="1202" y="545"/>
                      </a:lnTo>
                      <a:cubicBezTo>
                        <a:pt x="1202" y="564"/>
                        <a:pt x="1187" y="579"/>
                        <a:pt x="1168" y="579"/>
                      </a:cubicBezTo>
                      <a:lnTo>
                        <a:pt x="775" y="579"/>
                      </a:lnTo>
                      <a:cubicBezTo>
                        <a:pt x="757" y="579"/>
                        <a:pt x="741" y="564"/>
                        <a:pt x="741" y="545"/>
                      </a:cubicBezTo>
                      <a:lnTo>
                        <a:pt x="741" y="412"/>
                      </a:lnTo>
                      <a:lnTo>
                        <a:pt x="741" y="401"/>
                      </a:lnTo>
                      <a:lnTo>
                        <a:pt x="741" y="317"/>
                      </a:lnTo>
                      <a:cubicBezTo>
                        <a:pt x="741" y="299"/>
                        <a:pt x="757" y="283"/>
                        <a:pt x="775" y="283"/>
                      </a:cubicBezTo>
                      <a:lnTo>
                        <a:pt x="1168" y="283"/>
                      </a:lnTo>
                      <a:cubicBezTo>
                        <a:pt x="1187" y="283"/>
                        <a:pt x="1202" y="299"/>
                        <a:pt x="1202" y="317"/>
                      </a:cubicBezTo>
                      <a:lnTo>
                        <a:pt x="1202" y="401"/>
                      </a:ln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6" name="Freeform 73">
                  <a:extLst>
                    <a:ext uri="{FF2B5EF4-FFF2-40B4-BE49-F238E27FC236}">
                      <a16:creationId xmlns:a16="http://schemas.microsoft.com/office/drawing/2014/main" id="{476B9C5B-42E0-4F6F-BE3F-F2E8E01F36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24450" y="3378200"/>
                  <a:ext cx="34925" cy="34925"/>
                </a:xfrm>
                <a:custGeom>
                  <a:avLst/>
                  <a:gdLst>
                    <a:gd name="T0" fmla="*/ 47 w 95"/>
                    <a:gd name="T1" fmla="*/ 95 h 96"/>
                    <a:gd name="T2" fmla="*/ 94 w 95"/>
                    <a:gd name="T3" fmla="*/ 47 h 96"/>
                    <a:gd name="T4" fmla="*/ 47 w 95"/>
                    <a:gd name="T5" fmla="*/ 0 h 96"/>
                    <a:gd name="T6" fmla="*/ 0 w 95"/>
                    <a:gd name="T7" fmla="*/ 47 h 96"/>
                    <a:gd name="T8" fmla="*/ 47 w 95"/>
                    <a:gd name="T9" fmla="*/ 95 h 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6">
                      <a:moveTo>
                        <a:pt x="47" y="95"/>
                      </a:moveTo>
                      <a:cubicBezTo>
                        <a:pt x="73" y="95"/>
                        <a:pt x="94" y="73"/>
                        <a:pt x="94" y="47"/>
                      </a:cubicBezTo>
                      <a:cubicBezTo>
                        <a:pt x="94" y="20"/>
                        <a:pt x="73" y="0"/>
                        <a:pt x="47" y="0"/>
                      </a:cubicBezTo>
                      <a:cubicBezTo>
                        <a:pt x="21" y="0"/>
                        <a:pt x="0" y="20"/>
                        <a:pt x="0" y="47"/>
                      </a:cubicBezTo>
                      <a:cubicBezTo>
                        <a:pt x="0" y="73"/>
                        <a:pt x="21" y="95"/>
                        <a:pt x="47" y="95"/>
                      </a:cubicBez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7" name="Freeform 74">
                  <a:extLst>
                    <a:ext uri="{FF2B5EF4-FFF2-40B4-BE49-F238E27FC236}">
                      <a16:creationId xmlns:a16="http://schemas.microsoft.com/office/drawing/2014/main" id="{90D1DF4D-2ABA-4047-A5DD-98D7B245956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114675"/>
                  <a:ext cx="15875" cy="58738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8" name="Freeform 75">
                  <a:extLst>
                    <a:ext uri="{FF2B5EF4-FFF2-40B4-BE49-F238E27FC236}">
                      <a16:creationId xmlns:a16="http://schemas.microsoft.com/office/drawing/2014/main" id="{BE8132BF-45DB-438F-917D-497763CEBB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69" name="Freeform 76">
                  <a:extLst>
                    <a:ext uri="{FF2B5EF4-FFF2-40B4-BE49-F238E27FC236}">
                      <a16:creationId xmlns:a16="http://schemas.microsoft.com/office/drawing/2014/main" id="{5F1D1777-AD4E-43F2-9162-80B9B4FE71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0" name="Freeform 77">
                  <a:extLst>
                    <a:ext uri="{FF2B5EF4-FFF2-40B4-BE49-F238E27FC236}">
                      <a16:creationId xmlns:a16="http://schemas.microsoft.com/office/drawing/2014/main" id="{A5F3A9DD-371D-4A28-9F08-05F9577EAE7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1" name="Freeform 78">
                  <a:extLst>
                    <a:ext uri="{FF2B5EF4-FFF2-40B4-BE49-F238E27FC236}">
                      <a16:creationId xmlns:a16="http://schemas.microsoft.com/office/drawing/2014/main" id="{9F7333A3-1698-471F-BF7B-2EFEF2246D7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2" name="Freeform 79">
                  <a:extLst>
                    <a:ext uri="{FF2B5EF4-FFF2-40B4-BE49-F238E27FC236}">
                      <a16:creationId xmlns:a16="http://schemas.microsoft.com/office/drawing/2014/main" id="{026C76F4-14B4-4DA2-A0F0-34B1F3A9ED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114675"/>
                  <a:ext cx="15875" cy="58738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3" name="Freeform 80">
                  <a:extLst>
                    <a:ext uri="{FF2B5EF4-FFF2-40B4-BE49-F238E27FC236}">
                      <a16:creationId xmlns:a16="http://schemas.microsoft.com/office/drawing/2014/main" id="{C66BE2A3-3D2A-416E-B25E-E3DAA02616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4" name="Freeform 81">
                  <a:extLst>
                    <a:ext uri="{FF2B5EF4-FFF2-40B4-BE49-F238E27FC236}">
                      <a16:creationId xmlns:a16="http://schemas.microsoft.com/office/drawing/2014/main" id="{0C5D3C14-B0AF-4927-97E3-ABF46CC1FB7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114675"/>
                  <a:ext cx="15875" cy="58738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5" name="Freeform 82">
                  <a:extLst>
                    <a:ext uri="{FF2B5EF4-FFF2-40B4-BE49-F238E27FC236}">
                      <a16:creationId xmlns:a16="http://schemas.microsoft.com/office/drawing/2014/main" id="{F7FAC6FD-A0C1-495C-A404-20E3B18489B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59338" y="3240088"/>
                  <a:ext cx="15875" cy="58737"/>
                </a:xfrm>
                <a:custGeom>
                  <a:avLst/>
                  <a:gdLst>
                    <a:gd name="T0" fmla="*/ 23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3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3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3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6" name="Freeform 83">
                  <a:extLst>
                    <a:ext uri="{FF2B5EF4-FFF2-40B4-BE49-F238E27FC236}">
                      <a16:creationId xmlns:a16="http://schemas.microsoft.com/office/drawing/2014/main" id="{FB83CD6B-8C42-4A7B-A0A6-AAF19718BC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92675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7" name="Freeform 84">
                  <a:extLst>
                    <a:ext uri="{FF2B5EF4-FFF2-40B4-BE49-F238E27FC236}">
                      <a16:creationId xmlns:a16="http://schemas.microsoft.com/office/drawing/2014/main" id="{524417F2-D876-4F56-89EA-F33F55FC0ED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6013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8" name="Freeform 85">
                  <a:extLst>
                    <a:ext uri="{FF2B5EF4-FFF2-40B4-BE49-F238E27FC236}">
                      <a16:creationId xmlns:a16="http://schemas.microsoft.com/office/drawing/2014/main" id="{18AF307D-2C28-43D7-9034-FFE0BA145B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593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79" name="Freeform 86">
                  <a:extLst>
                    <a:ext uri="{FF2B5EF4-FFF2-40B4-BE49-F238E27FC236}">
                      <a16:creationId xmlns:a16="http://schemas.microsoft.com/office/drawing/2014/main" id="{95752CCD-3380-4D79-8EB5-8DB95A706F6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45075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0" name="Freeform 87">
                  <a:extLst>
                    <a:ext uri="{FF2B5EF4-FFF2-40B4-BE49-F238E27FC236}">
                      <a16:creationId xmlns:a16="http://schemas.microsoft.com/office/drawing/2014/main" id="{EED186FD-F5EF-4345-AEA5-6CECCD75110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78413" y="3240088"/>
                  <a:ext cx="15875" cy="58737"/>
                </a:xfrm>
                <a:custGeom>
                  <a:avLst/>
                  <a:gdLst>
                    <a:gd name="T0" fmla="*/ 22 w 46"/>
                    <a:gd name="T1" fmla="*/ 160 h 161"/>
                    <a:gd name="T2" fmla="*/ 0 w 46"/>
                    <a:gd name="T3" fmla="*/ 160 h 161"/>
                    <a:gd name="T4" fmla="*/ 0 w 46"/>
                    <a:gd name="T5" fmla="*/ 0 h 161"/>
                    <a:gd name="T6" fmla="*/ 45 w 46"/>
                    <a:gd name="T7" fmla="*/ 0 h 161"/>
                    <a:gd name="T8" fmla="*/ 45 w 46"/>
                    <a:gd name="T9" fmla="*/ 160 h 161"/>
                    <a:gd name="T10" fmla="*/ 22 w 46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6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5" y="0"/>
                      </a:lnTo>
                      <a:lnTo>
                        <a:pt x="45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1" name="Freeform 88">
                  <a:extLst>
                    <a:ext uri="{FF2B5EF4-FFF2-40B4-BE49-F238E27FC236}">
                      <a16:creationId xmlns:a16="http://schemas.microsoft.com/office/drawing/2014/main" id="{99C8820B-1CBB-4AB2-9186-7105103F429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11750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282" name="Freeform 89">
                  <a:extLst>
                    <a:ext uri="{FF2B5EF4-FFF2-40B4-BE49-F238E27FC236}">
                      <a16:creationId xmlns:a16="http://schemas.microsoft.com/office/drawing/2014/main" id="{2C1AD8BE-F232-4692-A115-052F3A29A07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45088" y="3240088"/>
                  <a:ext cx="15875" cy="58737"/>
                </a:xfrm>
                <a:custGeom>
                  <a:avLst/>
                  <a:gdLst>
                    <a:gd name="T0" fmla="*/ 22 w 45"/>
                    <a:gd name="T1" fmla="*/ 160 h 161"/>
                    <a:gd name="T2" fmla="*/ 0 w 45"/>
                    <a:gd name="T3" fmla="*/ 160 h 161"/>
                    <a:gd name="T4" fmla="*/ 0 w 45"/>
                    <a:gd name="T5" fmla="*/ 0 h 161"/>
                    <a:gd name="T6" fmla="*/ 44 w 45"/>
                    <a:gd name="T7" fmla="*/ 0 h 161"/>
                    <a:gd name="T8" fmla="*/ 44 w 45"/>
                    <a:gd name="T9" fmla="*/ 160 h 161"/>
                    <a:gd name="T10" fmla="*/ 22 w 45"/>
                    <a:gd name="T11" fmla="*/ 160 h 16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45" h="161">
                      <a:moveTo>
                        <a:pt x="22" y="160"/>
                      </a:moveTo>
                      <a:lnTo>
                        <a:pt x="0" y="160"/>
                      </a:lnTo>
                      <a:lnTo>
                        <a:pt x="0" y="0"/>
                      </a:lnTo>
                      <a:lnTo>
                        <a:pt x="44" y="0"/>
                      </a:lnTo>
                      <a:lnTo>
                        <a:pt x="44" y="160"/>
                      </a:lnTo>
                      <a:lnTo>
                        <a:pt x="22" y="160"/>
                      </a:lnTo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262" name="Rectangle 261">
              <a:extLst>
                <a:ext uri="{FF2B5EF4-FFF2-40B4-BE49-F238E27FC236}">
                  <a16:creationId xmlns:a16="http://schemas.microsoft.com/office/drawing/2014/main" id="{D395FBA0-C669-46F2-AD64-38CF52DAC8FF}"/>
                </a:ext>
              </a:extLst>
            </p:cNvPr>
            <p:cNvSpPr/>
            <p:nvPr/>
          </p:nvSpPr>
          <p:spPr>
            <a:xfrm>
              <a:off x="2556672" y="206631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>
                  <a:latin typeface="Arial" charset="0"/>
                  <a:ea typeface="Arial" charset="0"/>
                  <a:cs typeface="Arial" charset="0"/>
                </a:rPr>
                <a:t>Container</a:t>
              </a:r>
            </a:p>
          </p:txBody>
        </p:sp>
      </p:grpSp>
      <p:grpSp>
        <p:nvGrpSpPr>
          <p:cNvPr id="283" name="Group 282">
            <a:extLst>
              <a:ext uri="{FF2B5EF4-FFF2-40B4-BE49-F238E27FC236}">
                <a16:creationId xmlns:a16="http://schemas.microsoft.com/office/drawing/2014/main" id="{05BA2F78-C237-4BAA-B564-DE954C7A2DB6}"/>
              </a:ext>
            </a:extLst>
          </p:cNvPr>
          <p:cNvGrpSpPr/>
          <p:nvPr/>
        </p:nvGrpSpPr>
        <p:grpSpPr>
          <a:xfrm>
            <a:off x="10453337" y="1841924"/>
            <a:ext cx="1131055" cy="1140026"/>
            <a:chOff x="375699" y="1131597"/>
            <a:chExt cx="1131055" cy="1140026"/>
          </a:xfrm>
        </p:grpSpPr>
        <p:pic>
          <p:nvPicPr>
            <p:cNvPr id="284" name="Graphic 67">
              <a:extLst>
                <a:ext uri="{FF2B5EF4-FFF2-40B4-BE49-F238E27FC236}">
                  <a16:creationId xmlns:a16="http://schemas.microsoft.com/office/drawing/2014/main" id="{386C0131-4229-4D39-AF68-490B905B34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375699" y="1131597"/>
              <a:ext cx="1131055" cy="1131055"/>
            </a:xfrm>
            <a:prstGeom prst="rect">
              <a:avLst/>
            </a:prstGeom>
          </p:spPr>
        </p:pic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C8A5EBBB-B834-45D6-A4AF-6BC900EE9A56}"/>
                </a:ext>
              </a:extLst>
            </p:cNvPr>
            <p:cNvSpPr/>
            <p:nvPr/>
          </p:nvSpPr>
          <p:spPr>
            <a:xfrm>
              <a:off x="536063" y="2056179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latin typeface="Arial" charset="0"/>
                  <a:ea typeface="Arial" charset="0"/>
                  <a:cs typeface="Arial" charset="0"/>
                </a:rPr>
                <a:t>Streaming</a:t>
              </a:r>
            </a:p>
          </p:txBody>
        </p:sp>
      </p:grpSp>
      <p:grpSp>
        <p:nvGrpSpPr>
          <p:cNvPr id="286" name="Group 285">
            <a:extLst>
              <a:ext uri="{FF2B5EF4-FFF2-40B4-BE49-F238E27FC236}">
                <a16:creationId xmlns:a16="http://schemas.microsoft.com/office/drawing/2014/main" id="{F991B17B-7C47-4E43-92DC-4E235A2988F6}"/>
              </a:ext>
            </a:extLst>
          </p:cNvPr>
          <p:cNvGrpSpPr/>
          <p:nvPr/>
        </p:nvGrpSpPr>
        <p:grpSpPr>
          <a:xfrm>
            <a:off x="10455003" y="4290461"/>
            <a:ext cx="805942" cy="953482"/>
            <a:chOff x="9019344" y="1468849"/>
            <a:chExt cx="805942" cy="953482"/>
          </a:xfrm>
        </p:grpSpPr>
        <p:grpSp>
          <p:nvGrpSpPr>
            <p:cNvPr id="287" name="Group 286">
              <a:extLst>
                <a:ext uri="{FF2B5EF4-FFF2-40B4-BE49-F238E27FC236}">
                  <a16:creationId xmlns:a16="http://schemas.microsoft.com/office/drawing/2014/main" id="{C060A3A1-756E-4804-B3A1-451DB17C362D}"/>
                </a:ext>
              </a:extLst>
            </p:cNvPr>
            <p:cNvGrpSpPr/>
            <p:nvPr/>
          </p:nvGrpSpPr>
          <p:grpSpPr>
            <a:xfrm>
              <a:off x="9113143" y="1468849"/>
              <a:ext cx="582945" cy="635162"/>
              <a:chOff x="9113143" y="1758788"/>
              <a:chExt cx="582945" cy="635162"/>
            </a:xfrm>
          </p:grpSpPr>
          <p:sp>
            <p:nvSpPr>
              <p:cNvPr id="289" name="Rectangle 288">
                <a:extLst>
                  <a:ext uri="{FF2B5EF4-FFF2-40B4-BE49-F238E27FC236}">
                    <a16:creationId xmlns:a16="http://schemas.microsoft.com/office/drawing/2014/main" id="{85A9C4A7-4E23-4BBF-A0DC-FF15F2409C90}"/>
                  </a:ext>
                </a:extLst>
              </p:cNvPr>
              <p:cNvSpPr/>
              <p:nvPr/>
            </p:nvSpPr>
            <p:spPr>
              <a:xfrm>
                <a:off x="9113143" y="1758788"/>
                <a:ext cx="582945" cy="635162"/>
              </a:xfrm>
              <a:prstGeom prst="rect">
                <a:avLst/>
              </a:prstGeom>
              <a:noFill/>
              <a:ln w="19050">
                <a:noFill/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</a:pPr>
                <a:endParaRPr lang="en-US"/>
              </a:p>
            </p:txBody>
          </p:sp>
          <p:sp>
            <p:nvSpPr>
              <p:cNvPr id="290" name="Freeform 30">
                <a:extLst>
                  <a:ext uri="{FF2B5EF4-FFF2-40B4-BE49-F238E27FC236}">
                    <a16:creationId xmlns:a16="http://schemas.microsoft.com/office/drawing/2014/main" id="{43A133B3-1C6D-4EF6-A420-8660EE03C2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207801" y="1847739"/>
                <a:ext cx="394941" cy="429056"/>
              </a:xfrm>
              <a:custGeom>
                <a:avLst/>
                <a:gdLst>
                  <a:gd name="T0" fmla="*/ 1022 w 1327"/>
                  <a:gd name="T1" fmla="*/ 21 h 1442"/>
                  <a:gd name="T2" fmla="*/ 663 w 1327"/>
                  <a:gd name="T3" fmla="*/ 0 h 1442"/>
                  <a:gd name="T4" fmla="*/ 304 w 1327"/>
                  <a:gd name="T5" fmla="*/ 21 h 1442"/>
                  <a:gd name="T6" fmla="*/ 0 w 1327"/>
                  <a:gd name="T7" fmla="*/ 121 h 1442"/>
                  <a:gd name="T8" fmla="*/ 0 w 1327"/>
                  <a:gd name="T9" fmla="*/ 1320 h 1442"/>
                  <a:gd name="T10" fmla="*/ 304 w 1327"/>
                  <a:gd name="T11" fmla="*/ 1420 h 1442"/>
                  <a:gd name="T12" fmla="*/ 663 w 1327"/>
                  <a:gd name="T13" fmla="*/ 1441 h 1442"/>
                  <a:gd name="T14" fmla="*/ 1022 w 1327"/>
                  <a:gd name="T15" fmla="*/ 1420 h 1442"/>
                  <a:gd name="T16" fmla="*/ 1326 w 1327"/>
                  <a:gd name="T17" fmla="*/ 1320 h 1442"/>
                  <a:gd name="T18" fmla="*/ 1326 w 1327"/>
                  <a:gd name="T19" fmla="*/ 121 h 1442"/>
                  <a:gd name="T20" fmla="*/ 1022 w 1327"/>
                  <a:gd name="T21" fmla="*/ 21 h 1442"/>
                  <a:gd name="T22" fmla="*/ 346 w 1327"/>
                  <a:gd name="T23" fmla="*/ 1042 h 1442"/>
                  <a:gd name="T24" fmla="*/ 257 w 1327"/>
                  <a:gd name="T25" fmla="*/ 953 h 1442"/>
                  <a:gd name="T26" fmla="*/ 346 w 1327"/>
                  <a:gd name="T27" fmla="*/ 864 h 1442"/>
                  <a:gd name="T28" fmla="*/ 435 w 1327"/>
                  <a:gd name="T29" fmla="*/ 953 h 1442"/>
                  <a:gd name="T30" fmla="*/ 346 w 1327"/>
                  <a:gd name="T31" fmla="*/ 1042 h 1442"/>
                  <a:gd name="T32" fmla="*/ 377 w 1327"/>
                  <a:gd name="T33" fmla="*/ 661 h 1442"/>
                  <a:gd name="T34" fmla="*/ 480 w 1327"/>
                  <a:gd name="T35" fmla="*/ 459 h 1442"/>
                  <a:gd name="T36" fmla="*/ 582 w 1327"/>
                  <a:gd name="T37" fmla="*/ 661 h 1442"/>
                  <a:gd name="T38" fmla="*/ 377 w 1327"/>
                  <a:gd name="T39" fmla="*/ 661 h 1442"/>
                  <a:gd name="T40" fmla="*/ 550 w 1327"/>
                  <a:gd name="T41" fmla="*/ 791 h 1442"/>
                  <a:gd name="T42" fmla="*/ 655 w 1327"/>
                  <a:gd name="T43" fmla="*/ 746 h 1442"/>
                  <a:gd name="T44" fmla="*/ 760 w 1327"/>
                  <a:gd name="T45" fmla="*/ 791 h 1442"/>
                  <a:gd name="T46" fmla="*/ 760 w 1327"/>
                  <a:gd name="T47" fmla="*/ 940 h 1442"/>
                  <a:gd name="T48" fmla="*/ 655 w 1327"/>
                  <a:gd name="T49" fmla="*/ 985 h 1442"/>
                  <a:gd name="T50" fmla="*/ 550 w 1327"/>
                  <a:gd name="T51" fmla="*/ 940 h 1442"/>
                  <a:gd name="T52" fmla="*/ 550 w 1327"/>
                  <a:gd name="T53" fmla="*/ 791 h 1442"/>
                  <a:gd name="T54" fmla="*/ 689 w 1327"/>
                  <a:gd name="T55" fmla="*/ 1265 h 1442"/>
                  <a:gd name="T56" fmla="*/ 600 w 1327"/>
                  <a:gd name="T57" fmla="*/ 1176 h 1442"/>
                  <a:gd name="T58" fmla="*/ 689 w 1327"/>
                  <a:gd name="T59" fmla="*/ 1087 h 1442"/>
                  <a:gd name="T60" fmla="*/ 778 w 1327"/>
                  <a:gd name="T61" fmla="*/ 1176 h 1442"/>
                  <a:gd name="T62" fmla="*/ 689 w 1327"/>
                  <a:gd name="T63" fmla="*/ 1265 h 1442"/>
                  <a:gd name="T64" fmla="*/ 757 w 1327"/>
                  <a:gd name="T65" fmla="*/ 558 h 1442"/>
                  <a:gd name="T66" fmla="*/ 870 w 1327"/>
                  <a:gd name="T67" fmla="*/ 446 h 1442"/>
                  <a:gd name="T68" fmla="*/ 983 w 1327"/>
                  <a:gd name="T69" fmla="*/ 558 h 1442"/>
                  <a:gd name="T70" fmla="*/ 870 w 1327"/>
                  <a:gd name="T71" fmla="*/ 671 h 1442"/>
                  <a:gd name="T72" fmla="*/ 757 w 1327"/>
                  <a:gd name="T73" fmla="*/ 558 h 1442"/>
                  <a:gd name="T74" fmla="*/ 917 w 1327"/>
                  <a:gd name="T75" fmla="*/ 1003 h 1442"/>
                  <a:gd name="T76" fmla="*/ 1007 w 1327"/>
                  <a:gd name="T77" fmla="*/ 825 h 1442"/>
                  <a:gd name="T78" fmla="*/ 1096 w 1327"/>
                  <a:gd name="T79" fmla="*/ 1003 h 1442"/>
                  <a:gd name="T80" fmla="*/ 917 w 1327"/>
                  <a:gd name="T81" fmla="*/ 1003 h 1442"/>
                  <a:gd name="T82" fmla="*/ 1269 w 1327"/>
                  <a:gd name="T83" fmla="*/ 220 h 1442"/>
                  <a:gd name="T84" fmla="*/ 660 w 1327"/>
                  <a:gd name="T85" fmla="*/ 315 h 1442"/>
                  <a:gd name="T86" fmla="*/ 52 w 1327"/>
                  <a:gd name="T87" fmla="*/ 220 h 1442"/>
                  <a:gd name="T88" fmla="*/ 52 w 1327"/>
                  <a:gd name="T89" fmla="*/ 220 h 1442"/>
                  <a:gd name="T90" fmla="*/ 660 w 1327"/>
                  <a:gd name="T91" fmla="*/ 126 h 1442"/>
                  <a:gd name="T92" fmla="*/ 1269 w 1327"/>
                  <a:gd name="T93" fmla="*/ 220 h 14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327" h="1442">
                    <a:moveTo>
                      <a:pt x="1022" y="21"/>
                    </a:moveTo>
                    <a:cubicBezTo>
                      <a:pt x="849" y="0"/>
                      <a:pt x="671" y="0"/>
                      <a:pt x="663" y="0"/>
                    </a:cubicBezTo>
                    <a:cubicBezTo>
                      <a:pt x="655" y="0"/>
                      <a:pt x="477" y="0"/>
                      <a:pt x="304" y="21"/>
                    </a:cubicBezTo>
                    <a:cubicBezTo>
                      <a:pt x="2" y="58"/>
                      <a:pt x="0" y="121"/>
                      <a:pt x="0" y="121"/>
                    </a:cubicBezTo>
                    <a:lnTo>
                      <a:pt x="0" y="1320"/>
                    </a:lnTo>
                    <a:cubicBezTo>
                      <a:pt x="0" y="1320"/>
                      <a:pt x="2" y="1383"/>
                      <a:pt x="304" y="1420"/>
                    </a:cubicBezTo>
                    <a:cubicBezTo>
                      <a:pt x="477" y="1441"/>
                      <a:pt x="655" y="1441"/>
                      <a:pt x="663" y="1441"/>
                    </a:cubicBezTo>
                    <a:cubicBezTo>
                      <a:pt x="671" y="1441"/>
                      <a:pt x="849" y="1441"/>
                      <a:pt x="1022" y="1420"/>
                    </a:cubicBezTo>
                    <a:cubicBezTo>
                      <a:pt x="1324" y="1383"/>
                      <a:pt x="1326" y="1320"/>
                      <a:pt x="1326" y="1320"/>
                    </a:cubicBezTo>
                    <a:lnTo>
                      <a:pt x="1326" y="121"/>
                    </a:lnTo>
                    <a:cubicBezTo>
                      <a:pt x="1326" y="121"/>
                      <a:pt x="1324" y="58"/>
                      <a:pt x="1022" y="21"/>
                    </a:cubicBezTo>
                    <a:close/>
                    <a:moveTo>
                      <a:pt x="346" y="1042"/>
                    </a:moveTo>
                    <a:cubicBezTo>
                      <a:pt x="296" y="1042"/>
                      <a:pt x="257" y="1003"/>
                      <a:pt x="257" y="953"/>
                    </a:cubicBezTo>
                    <a:cubicBezTo>
                      <a:pt x="257" y="906"/>
                      <a:pt x="296" y="864"/>
                      <a:pt x="346" y="864"/>
                    </a:cubicBezTo>
                    <a:cubicBezTo>
                      <a:pt x="396" y="864"/>
                      <a:pt x="435" y="903"/>
                      <a:pt x="435" y="953"/>
                    </a:cubicBezTo>
                    <a:cubicBezTo>
                      <a:pt x="435" y="1003"/>
                      <a:pt x="396" y="1042"/>
                      <a:pt x="346" y="1042"/>
                    </a:cubicBezTo>
                    <a:close/>
                    <a:moveTo>
                      <a:pt x="377" y="661"/>
                    </a:moveTo>
                    <a:lnTo>
                      <a:pt x="480" y="459"/>
                    </a:lnTo>
                    <a:lnTo>
                      <a:pt x="582" y="661"/>
                    </a:lnTo>
                    <a:lnTo>
                      <a:pt x="377" y="661"/>
                    </a:lnTo>
                    <a:close/>
                    <a:moveTo>
                      <a:pt x="550" y="791"/>
                    </a:moveTo>
                    <a:lnTo>
                      <a:pt x="655" y="746"/>
                    </a:lnTo>
                    <a:lnTo>
                      <a:pt x="760" y="791"/>
                    </a:lnTo>
                    <a:lnTo>
                      <a:pt x="760" y="940"/>
                    </a:lnTo>
                    <a:lnTo>
                      <a:pt x="655" y="985"/>
                    </a:lnTo>
                    <a:lnTo>
                      <a:pt x="550" y="940"/>
                    </a:lnTo>
                    <a:lnTo>
                      <a:pt x="550" y="791"/>
                    </a:lnTo>
                    <a:close/>
                    <a:moveTo>
                      <a:pt x="689" y="1265"/>
                    </a:moveTo>
                    <a:cubicBezTo>
                      <a:pt x="640" y="1265"/>
                      <a:pt x="600" y="1226"/>
                      <a:pt x="600" y="1176"/>
                    </a:cubicBezTo>
                    <a:cubicBezTo>
                      <a:pt x="600" y="1129"/>
                      <a:pt x="640" y="1087"/>
                      <a:pt x="689" y="1087"/>
                    </a:cubicBezTo>
                    <a:cubicBezTo>
                      <a:pt x="739" y="1087"/>
                      <a:pt x="778" y="1126"/>
                      <a:pt x="778" y="1176"/>
                    </a:cubicBezTo>
                    <a:cubicBezTo>
                      <a:pt x="776" y="1226"/>
                      <a:pt x="736" y="1265"/>
                      <a:pt x="689" y="1265"/>
                    </a:cubicBezTo>
                    <a:close/>
                    <a:moveTo>
                      <a:pt x="757" y="558"/>
                    </a:moveTo>
                    <a:cubicBezTo>
                      <a:pt x="757" y="496"/>
                      <a:pt x="807" y="446"/>
                      <a:pt x="870" y="446"/>
                    </a:cubicBezTo>
                    <a:cubicBezTo>
                      <a:pt x="933" y="446"/>
                      <a:pt x="983" y="496"/>
                      <a:pt x="983" y="558"/>
                    </a:cubicBezTo>
                    <a:cubicBezTo>
                      <a:pt x="983" y="621"/>
                      <a:pt x="933" y="671"/>
                      <a:pt x="870" y="671"/>
                    </a:cubicBezTo>
                    <a:cubicBezTo>
                      <a:pt x="807" y="671"/>
                      <a:pt x="757" y="621"/>
                      <a:pt x="757" y="558"/>
                    </a:cubicBezTo>
                    <a:close/>
                    <a:moveTo>
                      <a:pt x="917" y="1003"/>
                    </a:moveTo>
                    <a:lnTo>
                      <a:pt x="1007" y="825"/>
                    </a:lnTo>
                    <a:lnTo>
                      <a:pt x="1096" y="1003"/>
                    </a:lnTo>
                    <a:lnTo>
                      <a:pt x="917" y="1003"/>
                    </a:lnTo>
                    <a:close/>
                    <a:moveTo>
                      <a:pt x="1269" y="220"/>
                    </a:moveTo>
                    <a:cubicBezTo>
                      <a:pt x="1245" y="254"/>
                      <a:pt x="1030" y="315"/>
                      <a:pt x="660" y="315"/>
                    </a:cubicBezTo>
                    <a:cubicBezTo>
                      <a:pt x="291" y="315"/>
                      <a:pt x="76" y="254"/>
                      <a:pt x="52" y="220"/>
                    </a:cubicBezTo>
                    <a:lnTo>
                      <a:pt x="52" y="220"/>
                    </a:lnTo>
                    <a:cubicBezTo>
                      <a:pt x="73" y="186"/>
                      <a:pt x="288" y="126"/>
                      <a:pt x="660" y="126"/>
                    </a:cubicBezTo>
                    <a:cubicBezTo>
                      <a:pt x="1033" y="123"/>
                      <a:pt x="1248" y="184"/>
                      <a:pt x="1269" y="22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288" name="Rectangle 287">
              <a:extLst>
                <a:ext uri="{FF2B5EF4-FFF2-40B4-BE49-F238E27FC236}">
                  <a16:creationId xmlns:a16="http://schemas.microsoft.com/office/drawing/2014/main" id="{E2AC1C3F-27E9-4453-9B18-8ED2A1163857}"/>
                </a:ext>
              </a:extLst>
            </p:cNvPr>
            <p:cNvSpPr/>
            <p:nvPr/>
          </p:nvSpPr>
          <p:spPr>
            <a:xfrm>
              <a:off x="9019344" y="208377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>
                  <a:latin typeface="Arial" charset="0"/>
                  <a:ea typeface="Arial" charset="0"/>
                  <a:cs typeface="Arial" charset="0"/>
                </a:rPr>
                <a:t>Object Storage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642052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>
            <a:extLst>
              <a:ext uri="{FF2B5EF4-FFF2-40B4-BE49-F238E27FC236}">
                <a16:creationId xmlns:a16="http://schemas.microsoft.com/office/drawing/2014/main" id="{5DD95FE1-BC77-4690-9AF2-9371F420C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2780348" y="-9908"/>
            <a:ext cx="6163320" cy="155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208EE29-7880-4DA6-8BA4-7B8AFFDB2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841787" y="2914356"/>
            <a:ext cx="15621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DCB9837-A860-4C12-8920-CA2D8C629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0303" y="7053099"/>
            <a:ext cx="28575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09C5415-52E8-4278-A562-7D8DF0CD3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4481" y="-1058510"/>
            <a:ext cx="2761329" cy="10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FE9F31B-9D0E-405E-83A9-726915396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0" y="6779287"/>
            <a:ext cx="3364191" cy="79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B345AA7-0F31-472A-8650-8154C38FC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101" y="-675100"/>
            <a:ext cx="2582197" cy="53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7D7D891E-5367-449E-9270-60E154FF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6813623"/>
            <a:ext cx="2986306" cy="94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97C2A75F-3362-4465-84DB-324295AB2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3710" y="-966039"/>
            <a:ext cx="2761328" cy="66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Earth globe Americas">
            <a:extLst>
              <a:ext uri="{FF2B5EF4-FFF2-40B4-BE49-F238E27FC236}">
                <a16:creationId xmlns:a16="http://schemas.microsoft.com/office/drawing/2014/main" id="{C2A0DFCF-5210-44B3-8CBF-4E8DB8EF94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3218" y="1446731"/>
            <a:ext cx="914400" cy="914400"/>
          </a:xfrm>
          <a:prstGeom prst="rect">
            <a:avLst/>
          </a:prstGeom>
        </p:spPr>
      </p:pic>
      <p:pic>
        <p:nvPicPr>
          <p:cNvPr id="13" name="Graphic 12" descr="Earth globe Africa and Europe">
            <a:extLst>
              <a:ext uri="{FF2B5EF4-FFF2-40B4-BE49-F238E27FC236}">
                <a16:creationId xmlns:a16="http://schemas.microsoft.com/office/drawing/2014/main" id="{522094DF-9621-46BD-AB1B-B317615D6A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6000" y="5607660"/>
            <a:ext cx="914400" cy="914400"/>
          </a:xfrm>
          <a:prstGeom prst="rect">
            <a:avLst/>
          </a:prstGeom>
        </p:spPr>
      </p:pic>
      <p:pic>
        <p:nvPicPr>
          <p:cNvPr id="15" name="Graphic 14" descr="Earth globe Asia and Australia">
            <a:extLst>
              <a:ext uri="{FF2B5EF4-FFF2-40B4-BE49-F238E27FC236}">
                <a16:creationId xmlns:a16="http://schemas.microsoft.com/office/drawing/2014/main" id="{8B574DD4-62BD-40E2-901A-06A8440DEE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39815" y="1446731"/>
            <a:ext cx="914400" cy="914400"/>
          </a:xfrm>
          <a:prstGeom prst="rect">
            <a:avLst/>
          </a:prstGeom>
        </p:spPr>
      </p:pic>
      <p:pic>
        <p:nvPicPr>
          <p:cNvPr id="16" name="!!SPS" descr="A close up of a logo&#10;&#10;Description automatically generated">
            <a:extLst>
              <a:ext uri="{FF2B5EF4-FFF2-40B4-BE49-F238E27FC236}">
                <a16:creationId xmlns:a16="http://schemas.microsoft.com/office/drawing/2014/main" id="{23CB6AAC-C35F-4209-B662-059AF19E776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57769" y="4613837"/>
            <a:ext cx="1657769" cy="233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180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>
            <a:extLst>
              <a:ext uri="{FF2B5EF4-FFF2-40B4-BE49-F238E27FC236}">
                <a16:creationId xmlns:a16="http://schemas.microsoft.com/office/drawing/2014/main" id="{5DD95FE1-BC77-4690-9AF2-9371F420C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2780348" y="-9908"/>
            <a:ext cx="6163320" cy="1551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9208EE29-7880-4DA6-8BA4-7B8AFFDB2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196" y="3241771"/>
            <a:ext cx="156210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FDCB9837-A860-4C12-8920-CA2D8C629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5085403"/>
            <a:ext cx="28575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>
            <a:extLst>
              <a:ext uri="{FF2B5EF4-FFF2-40B4-BE49-F238E27FC236}">
                <a16:creationId xmlns:a16="http://schemas.microsoft.com/office/drawing/2014/main" id="{E09C5415-52E8-4278-A562-7D8DF0CD3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497" y="2786691"/>
            <a:ext cx="2761329" cy="10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>
            <a:extLst>
              <a:ext uri="{FF2B5EF4-FFF2-40B4-BE49-F238E27FC236}">
                <a16:creationId xmlns:a16="http://schemas.microsoft.com/office/drawing/2014/main" id="{4FE9F31B-9D0E-405E-83A9-726915396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2386" y="5843478"/>
            <a:ext cx="3364191" cy="795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>
            <a:extLst>
              <a:ext uri="{FF2B5EF4-FFF2-40B4-BE49-F238E27FC236}">
                <a16:creationId xmlns:a16="http://schemas.microsoft.com/office/drawing/2014/main" id="{2B345AA7-0F31-472A-8650-8154C38FC4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4818" y="1370277"/>
            <a:ext cx="2582197" cy="533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>
            <a:extLst>
              <a:ext uri="{FF2B5EF4-FFF2-40B4-BE49-F238E27FC236}">
                <a16:creationId xmlns:a16="http://schemas.microsoft.com/office/drawing/2014/main" id="{7D7D891E-5367-449E-9270-60E154FFEF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362" y="4400525"/>
            <a:ext cx="2986306" cy="944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92" name="Picture 20">
            <a:extLst>
              <a:ext uri="{FF2B5EF4-FFF2-40B4-BE49-F238E27FC236}">
                <a16:creationId xmlns:a16="http://schemas.microsoft.com/office/drawing/2014/main" id="{97C2A75F-3362-4465-84DB-324295AB2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604" y="2541184"/>
            <a:ext cx="2761328" cy="663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Earth globe Americas">
            <a:extLst>
              <a:ext uri="{FF2B5EF4-FFF2-40B4-BE49-F238E27FC236}">
                <a16:creationId xmlns:a16="http://schemas.microsoft.com/office/drawing/2014/main" id="{C2A0DFCF-5210-44B3-8CBF-4E8DB8EF940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63218" y="1446731"/>
            <a:ext cx="914400" cy="914400"/>
          </a:xfrm>
          <a:prstGeom prst="rect">
            <a:avLst/>
          </a:prstGeom>
        </p:spPr>
      </p:pic>
      <p:pic>
        <p:nvPicPr>
          <p:cNvPr id="13" name="Graphic 12" descr="Earth globe Africa and Europe">
            <a:extLst>
              <a:ext uri="{FF2B5EF4-FFF2-40B4-BE49-F238E27FC236}">
                <a16:creationId xmlns:a16="http://schemas.microsoft.com/office/drawing/2014/main" id="{522094DF-9621-46BD-AB1B-B317615D6A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096000" y="5607660"/>
            <a:ext cx="914400" cy="914400"/>
          </a:xfrm>
          <a:prstGeom prst="rect">
            <a:avLst/>
          </a:prstGeom>
        </p:spPr>
      </p:pic>
      <p:pic>
        <p:nvPicPr>
          <p:cNvPr id="15" name="Graphic 14" descr="Earth globe Asia and Australia">
            <a:extLst>
              <a:ext uri="{FF2B5EF4-FFF2-40B4-BE49-F238E27FC236}">
                <a16:creationId xmlns:a16="http://schemas.microsoft.com/office/drawing/2014/main" id="{8B574DD4-62BD-40E2-901A-06A8440DEEE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0039815" y="1446731"/>
            <a:ext cx="914400" cy="914400"/>
          </a:xfrm>
          <a:prstGeom prst="rect">
            <a:avLst/>
          </a:prstGeom>
        </p:spPr>
      </p:pic>
      <p:pic>
        <p:nvPicPr>
          <p:cNvPr id="3" name="!!SPS" descr="A close up of a logo&#10;&#10;Description automatically generated">
            <a:extLst>
              <a:ext uri="{FF2B5EF4-FFF2-40B4-BE49-F238E27FC236}">
                <a16:creationId xmlns:a16="http://schemas.microsoft.com/office/drawing/2014/main" id="{552C47EB-441E-4368-9AB4-EDE94A875F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145" y="4440216"/>
            <a:ext cx="1657769" cy="2334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5490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9" name="Rectangle 88">
            <a:extLst>
              <a:ext uri="{FF2B5EF4-FFF2-40B4-BE49-F238E27FC236}">
                <a16:creationId xmlns:a16="http://schemas.microsoft.com/office/drawing/2014/main" id="{6EFFF4A2-EB01-4738-9824-8D9A72A51B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8" name="Picture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CC1F7F07-ACD8-49F1-9A8B-D1CE869EB3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7" r="27104" b="-2"/>
          <a:stretch/>
        </p:blipFill>
        <p:spPr bwMode="auto">
          <a:xfrm>
            <a:off x="2" y="10"/>
            <a:ext cx="2978497" cy="4226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8" descr="A person wearing a suit and tie smiling at the camera&#10;&#10;Description automatically generated">
            <a:extLst>
              <a:ext uri="{FF2B5EF4-FFF2-40B4-BE49-F238E27FC236}">
                <a16:creationId xmlns:a16="http://schemas.microsoft.com/office/drawing/2014/main" id="{5C012A32-4BFC-47B3-8719-7C82F3575A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43" r="5279" b="2"/>
          <a:stretch/>
        </p:blipFill>
        <p:spPr bwMode="auto">
          <a:xfrm>
            <a:off x="3062764" y="10"/>
            <a:ext cx="2990088" cy="422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9D38817-5291-4671-A74B-8641CE7A5B5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3" r="23252" b="-1"/>
          <a:stretch/>
        </p:blipFill>
        <p:spPr>
          <a:xfrm>
            <a:off x="6137117" y="10"/>
            <a:ext cx="2990088" cy="4224518"/>
          </a:xfrm>
          <a:prstGeom prst="rect">
            <a:avLst/>
          </a:prstGeom>
        </p:spPr>
      </p:pic>
      <p:pic>
        <p:nvPicPr>
          <p:cNvPr id="4100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A24E759-9DEF-4E45-99B2-B5B29D0034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74" r="12471" b="-3"/>
          <a:stretch/>
        </p:blipFill>
        <p:spPr bwMode="auto">
          <a:xfrm>
            <a:off x="9211472" y="10"/>
            <a:ext cx="2980528" cy="422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1" name="Group 90">
            <a:extLst>
              <a:ext uri="{FF2B5EF4-FFF2-40B4-BE49-F238E27FC236}">
                <a16:creationId xmlns:a16="http://schemas.microsoft.com/office/drawing/2014/main" id="{D4469D90-62FA-49B2-981E-5305361D5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02370" y="4592474"/>
            <a:ext cx="1128382" cy="847206"/>
            <a:chOff x="8183879" y="1000124"/>
            <a:chExt cx="1562267" cy="1172973"/>
          </a:xfrm>
        </p:grpSpPr>
        <p:sp>
          <p:nvSpPr>
            <p:cNvPr id="92" name="Freeform 5">
              <a:extLst>
                <a:ext uri="{FF2B5EF4-FFF2-40B4-BE49-F238E27FC236}">
                  <a16:creationId xmlns:a16="http://schemas.microsoft.com/office/drawing/2014/main" id="{281E6897-9689-4C48-ADC3-9F41AAE3A9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15" name="Freeform 5">
              <a:extLst>
                <a:ext uri="{FF2B5EF4-FFF2-40B4-BE49-F238E27FC236}">
                  <a16:creationId xmlns:a16="http://schemas.microsoft.com/office/drawing/2014/main" id="{404E145C-C4EA-4DED-B029-22B811FC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100" name="Picture 10">
            <a:extLst>
              <a:ext uri="{FF2B5EF4-FFF2-40B4-BE49-F238E27FC236}">
                <a16:creationId xmlns:a16="http://schemas.microsoft.com/office/drawing/2014/main" id="{B3AD4C66-CB2C-4878-BFA9-13F536623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5272" y="5249701"/>
            <a:ext cx="2453173" cy="760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12">
            <a:extLst>
              <a:ext uri="{FF2B5EF4-FFF2-40B4-BE49-F238E27FC236}">
                <a16:creationId xmlns:a16="http://schemas.microsoft.com/office/drawing/2014/main" id="{488DFBC7-DBF3-450C-8579-0F38D9E98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6892" y="4954572"/>
            <a:ext cx="2599046" cy="970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14">
            <a:extLst>
              <a:ext uri="{FF2B5EF4-FFF2-40B4-BE49-F238E27FC236}">
                <a16:creationId xmlns:a16="http://schemas.microsoft.com/office/drawing/2014/main" id="{91025CFA-AB3C-40CC-94CF-68913EC5C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8913" y="5870981"/>
            <a:ext cx="2593368" cy="888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7BADDE-8DA7-4AA5-A92B-4C1B8B24B199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6012" y="5828945"/>
            <a:ext cx="2155497" cy="5953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FE6242F-1BBF-475B-B087-17251259D3D4}"/>
              </a:ext>
            </a:extLst>
          </p:cNvPr>
          <p:cNvSpPr txBox="1"/>
          <p:nvPr/>
        </p:nvSpPr>
        <p:spPr>
          <a:xfrm>
            <a:off x="581084" y="4407808"/>
            <a:ext cx="1816331" cy="369332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dirty="0"/>
              <a:t>Rolando Carrasco</a:t>
            </a:r>
            <a:endParaRPr lang="en-NL" dirty="0"/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2EC0F8A9-D083-4C7C-8014-6F3AAFD97D1A}"/>
              </a:ext>
            </a:extLst>
          </p:cNvPr>
          <p:cNvSpPr txBox="1"/>
          <p:nvPr/>
        </p:nvSpPr>
        <p:spPr>
          <a:xfrm rot="1747825">
            <a:off x="3633070" y="4161133"/>
            <a:ext cx="1343188" cy="646331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pPr algn="ctr"/>
            <a:r>
              <a:rPr lang="nl-NL" dirty="0" err="1"/>
              <a:t>Jürgen</a:t>
            </a:r>
            <a:r>
              <a:rPr lang="nl-NL" dirty="0"/>
              <a:t> Kress</a:t>
            </a:r>
          </a:p>
          <a:p>
            <a:pPr algn="ctr"/>
            <a:r>
              <a:rPr lang="nl-NL" dirty="0"/>
              <a:t>(Oracle)</a:t>
            </a:r>
            <a:endParaRPr lang="en-NL" dirty="0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5A29946-A93C-4528-9E78-422CC8627A39}"/>
              </a:ext>
            </a:extLst>
          </p:cNvPr>
          <p:cNvSpPr txBox="1"/>
          <p:nvPr/>
        </p:nvSpPr>
        <p:spPr>
          <a:xfrm rot="359399">
            <a:off x="6903478" y="4299633"/>
            <a:ext cx="1458733" cy="369332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dirty="0"/>
              <a:t>Lucas Jellema</a:t>
            </a:r>
            <a:endParaRPr lang="en-NL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9E55272-6913-49BA-917A-B579235EFEE0}"/>
              </a:ext>
            </a:extLst>
          </p:cNvPr>
          <p:cNvSpPr/>
          <p:nvPr/>
        </p:nvSpPr>
        <p:spPr>
          <a:xfrm>
            <a:off x="10203076" y="4484298"/>
            <a:ext cx="1822912" cy="13446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21B472D6-647F-40AF-AA8B-39A8FAF19EC5}"/>
              </a:ext>
            </a:extLst>
          </p:cNvPr>
          <p:cNvSpPr txBox="1"/>
          <p:nvPr/>
        </p:nvSpPr>
        <p:spPr>
          <a:xfrm rot="1747825">
            <a:off x="9855861" y="4277289"/>
            <a:ext cx="1775871" cy="369332"/>
          </a:xfrm>
          <a:prstGeom prst="rect">
            <a:avLst/>
          </a:prstGeom>
          <a:noFill/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Front" fov="7200000">
              <a:rot lat="1375974" lon="21307913" rev="1093847"/>
            </a:camera>
            <a:lightRig rig="threePt" dir="t">
              <a:rot lat="0" lon="0" rev="0"/>
            </a:lightRig>
          </a:scene3d>
          <a:sp3d z="50800" extrusionH="38100" prstMaterial="clear">
            <a:bevelT w="260350" h="50800" prst="softRound"/>
            <a:bevelB prst="softRound"/>
          </a:sp3d>
        </p:spPr>
        <p:txBody>
          <a:bodyPr wrap="none" rtlCol="0">
            <a:spAutoFit/>
          </a:bodyPr>
          <a:lstStyle/>
          <a:p>
            <a:r>
              <a:rPr lang="nl-NL" dirty="0"/>
              <a:t>Rubén Rodríguez</a:t>
            </a:r>
            <a:endParaRPr lang="en-NL" dirty="0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E94B5815-5014-494F-BDCC-C38905B4418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5637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925457-1ABD-4EB8-8963-E2583B35C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451" y="1610024"/>
            <a:ext cx="5568995" cy="1457002"/>
          </a:xfrm>
        </p:spPr>
        <p:txBody>
          <a:bodyPr anchor="b">
            <a:normAutofit/>
          </a:bodyPr>
          <a:lstStyle/>
          <a:p>
            <a:r>
              <a:rPr lang="nl-NL" dirty="0"/>
              <a:t>Six Super </a:t>
            </a:r>
            <a:r>
              <a:rPr lang="nl-NL" dirty="0" err="1"/>
              <a:t>Wednesdays</a:t>
            </a:r>
            <a:endParaRPr lang="en-NL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518649"/>
            <a:ext cx="1128382" cy="847206"/>
            <a:chOff x="8183879" y="1000124"/>
            <a:chExt cx="1562267" cy="1172973"/>
          </a:xfrm>
        </p:grpSpPr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40EDC4-05A7-4EC1-A708-BC33DE5638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0450" y="3067026"/>
            <a:ext cx="6207445" cy="2968014"/>
          </a:xfrm>
        </p:spPr>
        <p:txBody>
          <a:bodyPr anchor="t">
            <a:normAutofit/>
          </a:bodyPr>
          <a:lstStyle/>
          <a:p>
            <a:r>
              <a:rPr lang="nl-NL" sz="2000" dirty="0"/>
              <a:t>Kick Off </a:t>
            </a:r>
            <a:r>
              <a:rPr lang="nl-NL" sz="2000" b="1" dirty="0" err="1"/>
              <a:t>Wednesday</a:t>
            </a:r>
            <a:r>
              <a:rPr lang="nl-NL" sz="2000" b="1" dirty="0"/>
              <a:t> </a:t>
            </a:r>
            <a:r>
              <a:rPr lang="nl-NL" sz="2000" b="1" dirty="0" err="1"/>
              <a:t>June</a:t>
            </a:r>
            <a:r>
              <a:rPr lang="nl-NL" sz="2000" b="1" dirty="0"/>
              <a:t> 10th 2020: </a:t>
            </a:r>
            <a:r>
              <a:rPr lang="nl-NL" sz="3200" b="1" dirty="0"/>
              <a:t>TODAY</a:t>
            </a:r>
            <a:endParaRPr lang="nl-NL" sz="2000" b="1" dirty="0"/>
          </a:p>
          <a:p>
            <a:r>
              <a:rPr lang="nl-NL" sz="2000" dirty="0"/>
              <a:t>5 - 6PM CET / 3 – 4PM UTC</a:t>
            </a:r>
          </a:p>
          <a:p>
            <a:r>
              <a:rPr lang="nl-NL" sz="2000" dirty="0" err="1"/>
              <a:t>All</a:t>
            </a:r>
            <a:r>
              <a:rPr lang="nl-NL" sz="2000" dirty="0"/>
              <a:t> </a:t>
            </a:r>
            <a:r>
              <a:rPr lang="nl-NL" sz="2000" dirty="0" err="1"/>
              <a:t>sessions</a:t>
            </a:r>
            <a:r>
              <a:rPr lang="nl-NL" sz="2000" dirty="0"/>
              <a:t> are </a:t>
            </a:r>
            <a:r>
              <a:rPr lang="nl-NL" sz="2000" dirty="0" err="1"/>
              <a:t>recorded</a:t>
            </a:r>
            <a:r>
              <a:rPr lang="nl-NL" sz="2000" dirty="0"/>
              <a:t> </a:t>
            </a:r>
            <a:r>
              <a:rPr lang="nl-NL" sz="2000" dirty="0" err="1"/>
              <a:t>and</a:t>
            </a:r>
            <a:r>
              <a:rPr lang="nl-NL" sz="2000" dirty="0"/>
              <a:t> </a:t>
            </a:r>
            <a:r>
              <a:rPr lang="nl-NL" sz="2000" dirty="0" err="1"/>
              <a:t>will</a:t>
            </a:r>
            <a:r>
              <a:rPr lang="nl-NL" sz="2000" dirty="0"/>
              <a:t> </a:t>
            </a:r>
            <a:r>
              <a:rPr lang="nl-NL" sz="2000" dirty="0" err="1"/>
              <a:t>be</a:t>
            </a:r>
            <a:r>
              <a:rPr lang="nl-NL" sz="2000" dirty="0"/>
              <a:t> </a:t>
            </a:r>
            <a:r>
              <a:rPr lang="nl-NL" sz="2000" dirty="0" err="1"/>
              <a:t>available</a:t>
            </a:r>
            <a:r>
              <a:rPr lang="nl-NL" sz="2000" dirty="0"/>
              <a:t> for replay</a:t>
            </a:r>
          </a:p>
          <a:p>
            <a:r>
              <a:rPr lang="nl-NL" sz="2000" dirty="0" err="1"/>
              <a:t>Guided</a:t>
            </a:r>
            <a:r>
              <a:rPr lang="nl-NL" sz="2000" dirty="0"/>
              <a:t> </a:t>
            </a:r>
            <a:r>
              <a:rPr lang="nl-NL" sz="2000" dirty="0" err="1"/>
              <a:t>handson</a:t>
            </a:r>
            <a:r>
              <a:rPr lang="nl-NL" sz="2000" dirty="0"/>
              <a:t> </a:t>
            </a:r>
            <a:r>
              <a:rPr lang="nl-NL" sz="2000" dirty="0" err="1"/>
              <a:t>Katacoda</a:t>
            </a:r>
            <a:r>
              <a:rPr lang="nl-NL" sz="2000" dirty="0"/>
              <a:t> </a:t>
            </a:r>
            <a:r>
              <a:rPr lang="nl-NL" sz="2000" dirty="0" err="1"/>
              <a:t>scenarios</a:t>
            </a:r>
            <a:r>
              <a:rPr lang="nl-NL" sz="2000" dirty="0"/>
              <a:t>: </a:t>
            </a:r>
            <a:endParaRPr lang="en-NL" sz="2000" dirty="0"/>
          </a:p>
          <a:p>
            <a:endParaRPr lang="en-NL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C54EB-B9B7-44B9-8EA0-38B4F67B1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8"/>
          <a:stretch/>
        </p:blipFill>
        <p:spPr>
          <a:xfrm>
            <a:off x="7335218" y="10"/>
            <a:ext cx="4657344" cy="6857990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670516B1-06F9-47E3-AAF0-ACCA9E5FB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r="75625" b="25796"/>
          <a:stretch/>
        </p:blipFill>
        <p:spPr bwMode="auto">
          <a:xfrm>
            <a:off x="8366806" y="874196"/>
            <a:ext cx="441492" cy="45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8B36D08-3FA1-446F-8694-AC9A2C60BF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r="75625" b="25796"/>
          <a:stretch/>
        </p:blipFill>
        <p:spPr bwMode="auto">
          <a:xfrm>
            <a:off x="8366806" y="2635477"/>
            <a:ext cx="441492" cy="45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>
            <a:extLst>
              <a:ext uri="{FF2B5EF4-FFF2-40B4-BE49-F238E27FC236}">
                <a16:creationId xmlns:a16="http://schemas.microsoft.com/office/drawing/2014/main" id="{0D9BD67C-39D8-490C-AFC8-FDA6687F56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r="75625" b="25796"/>
          <a:stretch/>
        </p:blipFill>
        <p:spPr bwMode="auto">
          <a:xfrm>
            <a:off x="8366806" y="3451330"/>
            <a:ext cx="441492" cy="45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3D0D8CC8-B2FD-46D2-AE38-78922CF11B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r="75625" b="25796"/>
          <a:stretch/>
        </p:blipFill>
        <p:spPr bwMode="auto">
          <a:xfrm>
            <a:off x="8366806" y="4267183"/>
            <a:ext cx="441492" cy="45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12D04BB2-91E7-41E2-BE22-DC07D33C6C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r="75625" b="25796"/>
          <a:stretch/>
        </p:blipFill>
        <p:spPr bwMode="auto">
          <a:xfrm>
            <a:off x="8366806" y="5578007"/>
            <a:ext cx="441492" cy="45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F98D436E-E6D3-4488-9294-71D287361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r="75625" b="25796"/>
          <a:stretch/>
        </p:blipFill>
        <p:spPr bwMode="auto">
          <a:xfrm>
            <a:off x="8366806" y="6285351"/>
            <a:ext cx="441492" cy="456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image">
            <a:extLst>
              <a:ext uri="{FF2B5EF4-FFF2-40B4-BE49-F238E27FC236}">
                <a16:creationId xmlns:a16="http://schemas.microsoft.com/office/drawing/2014/main" id="{E0C8A97C-94F5-43A9-B194-F50F258F05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9998" y="55748"/>
            <a:ext cx="7057897" cy="15880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FA5DE1AB-25B9-4E33-967F-9735EBC58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9" y="4838700"/>
            <a:ext cx="3354318" cy="201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F72477-F166-45D3-8960-290096929AD6}"/>
              </a:ext>
            </a:extLst>
          </p:cNvPr>
          <p:cNvSpPr txBox="1"/>
          <p:nvPr/>
        </p:nvSpPr>
        <p:spPr>
          <a:xfrm>
            <a:off x="8282891" y="219550"/>
            <a:ext cx="3376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Oracle Developer Virtual </a:t>
            </a:r>
            <a:r>
              <a:rPr lang="nl-NL" dirty="0" err="1"/>
              <a:t>Meetups</a:t>
            </a:r>
            <a:endParaRPr lang="en-NL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5D47AAD-578B-41EA-A411-C584441D3F7E}"/>
              </a:ext>
            </a:extLst>
          </p:cNvPr>
          <p:cNvSpPr/>
          <p:nvPr/>
        </p:nvSpPr>
        <p:spPr>
          <a:xfrm>
            <a:off x="4434167" y="4837244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2400" dirty="0">
                <a:solidFill>
                  <a:schemeClr val="accent1">
                    <a:lumMod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http://bit.ly/real-oci</a:t>
            </a:r>
            <a:endParaRPr lang="en-NL" sz="24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7853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25457-1ABD-4EB8-8963-E2583B35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nl-NL" dirty="0"/>
              <a:t>Six Super </a:t>
            </a:r>
            <a:r>
              <a:rPr lang="nl-NL" dirty="0" err="1"/>
              <a:t>Wednesdays</a:t>
            </a:r>
            <a:endParaRPr lang="en-NL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CF8E40D-D00F-4B1F-8A54-50AA8C09F2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805517"/>
            <a:ext cx="10515600" cy="2687358"/>
          </a:xfrm>
        </p:spPr>
        <p:txBody>
          <a:bodyPr>
            <a:normAutofit fontScale="85000" lnSpcReduction="20000"/>
          </a:bodyPr>
          <a:lstStyle/>
          <a:p>
            <a:r>
              <a:rPr lang="nl-NL" dirty="0" err="1"/>
              <a:t>Introduction</a:t>
            </a:r>
            <a:r>
              <a:rPr lang="nl-NL" dirty="0"/>
              <a:t> of Oracle Cloud </a:t>
            </a:r>
            <a:r>
              <a:rPr lang="nl-NL" dirty="0" err="1"/>
              <a:t>Infrastructure</a:t>
            </a:r>
            <a:r>
              <a:rPr lang="nl-NL" dirty="0"/>
              <a:t> (Oracle Cloud Gen2)</a:t>
            </a:r>
          </a:p>
          <a:p>
            <a:pPr lvl="1"/>
            <a:r>
              <a:rPr lang="nl-NL" dirty="0"/>
              <a:t>Console | CLI | Cloud Shell &amp; OCI Object Storage (Scenario 1)</a:t>
            </a:r>
          </a:p>
          <a:p>
            <a:r>
              <a:rPr lang="nl-NL" dirty="0" err="1"/>
              <a:t>Preparation</a:t>
            </a:r>
            <a:r>
              <a:rPr lang="nl-NL" dirty="0"/>
              <a:t> for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Katacoda</a:t>
            </a:r>
            <a:r>
              <a:rPr lang="nl-NL" dirty="0"/>
              <a:t> Hands-On Labs</a:t>
            </a:r>
          </a:p>
          <a:p>
            <a:r>
              <a:rPr lang="nl-NL" dirty="0"/>
              <a:t>OCI </a:t>
            </a:r>
            <a:r>
              <a:rPr lang="nl-NL" dirty="0" err="1"/>
              <a:t>Compute</a:t>
            </a:r>
            <a:r>
              <a:rPr lang="nl-NL" dirty="0"/>
              <a:t>  (Scenario 2)</a:t>
            </a:r>
          </a:p>
          <a:p>
            <a:r>
              <a:rPr lang="nl-NL" dirty="0"/>
              <a:t>OCI Events &amp; </a:t>
            </a:r>
            <a:r>
              <a:rPr lang="nl-NL" dirty="0" err="1"/>
              <a:t>Notifications</a:t>
            </a:r>
            <a:r>
              <a:rPr lang="nl-NL" dirty="0"/>
              <a:t> (Scenario 3)</a:t>
            </a:r>
          </a:p>
          <a:p>
            <a:r>
              <a:rPr lang="nl-NL" dirty="0"/>
              <a:t>Q&amp;A </a:t>
            </a:r>
          </a:p>
          <a:p>
            <a:r>
              <a:rPr lang="nl-NL" dirty="0"/>
              <a:t>Live Hands-On (TOY: </a:t>
            </a:r>
            <a:r>
              <a:rPr lang="nl-NL" dirty="0" err="1"/>
              <a:t>Try</a:t>
            </a:r>
            <a:r>
              <a:rPr lang="nl-NL" dirty="0"/>
              <a:t> Out </a:t>
            </a:r>
            <a:r>
              <a:rPr lang="nl-NL" dirty="0" err="1"/>
              <a:t>Yourself</a:t>
            </a:r>
            <a:r>
              <a:rPr lang="nl-NL" dirty="0"/>
              <a:t>)</a:t>
            </a:r>
            <a:endParaRPr lang="en-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FC54EB-B9B7-44B9-8EA0-38B4F67B14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8" b="78641"/>
          <a:stretch/>
        </p:blipFill>
        <p:spPr>
          <a:xfrm>
            <a:off x="560858" y="10"/>
            <a:ext cx="11431704" cy="3595446"/>
          </a:xfrm>
          <a:prstGeom prst="rect">
            <a:avLst/>
          </a:prstGeom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670516B1-06F9-47E3-AAF0-ACCA9E5FB5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r="75625" b="25796"/>
          <a:stretch/>
        </p:blipFill>
        <p:spPr bwMode="auto">
          <a:xfrm>
            <a:off x="3584474" y="2154409"/>
            <a:ext cx="1398630" cy="144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62C50F-747A-4C91-A44D-9B82289F00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0197" y="4468024"/>
            <a:ext cx="4352365" cy="22310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779153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81" name="Isosceles Triangle 80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6E2240A5-A0A8-45A6-BEE0-720EA969F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230440" y="643467"/>
            <a:ext cx="9731120" cy="5571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3" name="Isosceles Triangle 82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63ECA7-5A55-4407-91B8-0EAA3F8E8291}"/>
              </a:ext>
            </a:extLst>
          </p:cNvPr>
          <p:cNvSpPr txBox="1"/>
          <p:nvPr/>
        </p:nvSpPr>
        <p:spPr>
          <a:xfrm>
            <a:off x="1337801" y="644502"/>
            <a:ext cx="15343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NL"/>
            </a:defPPr>
            <a:lvl1pPr>
              <a:defRPr sz="5400"/>
            </a:lvl1pPr>
          </a:lstStyle>
          <a:p>
            <a:pPr>
              <a:spcAft>
                <a:spcPts val="600"/>
              </a:spcAft>
            </a:pPr>
            <a:r>
              <a:rPr lang="nl-NL" dirty="0" err="1"/>
              <a:t>Hear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DEB9B8-4DD2-470B-8A39-566552F18F57}"/>
              </a:ext>
            </a:extLst>
          </p:cNvPr>
          <p:cNvSpPr txBox="1"/>
          <p:nvPr/>
        </p:nvSpPr>
        <p:spPr>
          <a:xfrm>
            <a:off x="7559442" y="-1"/>
            <a:ext cx="11913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NL"/>
            </a:defPPr>
            <a:lvl1pPr>
              <a:defRPr sz="5400"/>
            </a:lvl1pPr>
          </a:lstStyle>
          <a:p>
            <a:pPr>
              <a:spcAft>
                <a:spcPts val="600"/>
              </a:spcAft>
            </a:pPr>
            <a:r>
              <a:rPr lang="nl-NL" dirty="0"/>
              <a:t>See</a:t>
            </a:r>
            <a:endParaRPr lang="en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B22FFF-7CB5-4B21-AC1F-6D1C1103D16F}"/>
              </a:ext>
            </a:extLst>
          </p:cNvPr>
          <p:cNvSpPr txBox="1"/>
          <p:nvPr/>
        </p:nvSpPr>
        <p:spPr>
          <a:xfrm>
            <a:off x="9649423" y="5794739"/>
            <a:ext cx="9765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nl-NL" sz="5400" dirty="0"/>
              <a:t>Do</a:t>
            </a:r>
            <a:endParaRPr lang="en-NL" sz="5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3090F5-4762-4239-931F-190FD907B135}"/>
              </a:ext>
            </a:extLst>
          </p:cNvPr>
          <p:cNvSpPr txBox="1"/>
          <p:nvPr/>
        </p:nvSpPr>
        <p:spPr>
          <a:xfrm>
            <a:off x="4400240" y="5182938"/>
            <a:ext cx="3343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b="1" dirty="0"/>
              <a:t>Native Application Development </a:t>
            </a:r>
            <a:endParaRPr lang="en-NL" b="1" dirty="0"/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04D896C8-CFCA-49AC-89F2-0C7EE8B1D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86642" y="5033120"/>
            <a:ext cx="1435792" cy="955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017851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6308D2BB-B967-4967-B08F-52C57ED6DB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681"/>
            <a:ext cx="12192000" cy="5156637"/>
          </a:xfrm>
          <a:prstGeom prst="rect">
            <a:avLst/>
          </a:prstGeom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BE3E8A1-7674-4C12-B1A9-18A362CA9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09600EA1-9E6E-465E-A4D0-BA4E9F651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9588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8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6464595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546337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88636A-262E-4C59-BF0B-A1E0B5F411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640263"/>
            <a:ext cx="5157216" cy="1344975"/>
          </a:xfrm>
        </p:spPr>
        <p:txBody>
          <a:bodyPr>
            <a:normAutofit/>
          </a:bodyPr>
          <a:lstStyle/>
          <a:p>
            <a:r>
              <a:rPr lang="nl-NL" sz="4000"/>
              <a:t>Oracle Cloud Gen2</a:t>
            </a:r>
            <a:endParaRPr lang="en-NL" sz="40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38BE6-1CBC-482D-B806-FC28A88C59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121763"/>
            <a:ext cx="5157216" cy="3773010"/>
          </a:xfrm>
        </p:spPr>
        <p:txBody>
          <a:bodyPr>
            <a:normAutofit/>
          </a:bodyPr>
          <a:lstStyle/>
          <a:p>
            <a:r>
              <a:rPr lang="nl-NL" sz="1700"/>
              <a:t>First generation is now called Classic Cloud</a:t>
            </a:r>
          </a:p>
          <a:p>
            <a:pPr lvl="1"/>
            <a:r>
              <a:rPr lang="nl-NL" sz="1700"/>
              <a:t>Mainly On Premises software, running in Oracle’s data centers – with some (small) degree of operational management (mainly provisioning and patching)</a:t>
            </a:r>
          </a:p>
          <a:p>
            <a:pPr lvl="1"/>
            <a:r>
              <a:rPr lang="nl-NL" sz="1700"/>
              <a:t>Not Cloud Native</a:t>
            </a:r>
          </a:p>
          <a:p>
            <a:r>
              <a:rPr lang="nl-NL" sz="1700"/>
              <a:t>Gen2</a:t>
            </a:r>
          </a:p>
          <a:p>
            <a:pPr lvl="1"/>
            <a:r>
              <a:rPr lang="nl-NL" sz="1700"/>
              <a:t>(largely) Designed from the ground up for the cloud</a:t>
            </a:r>
          </a:p>
          <a:p>
            <a:pPr lvl="1"/>
            <a:r>
              <a:rPr lang="nl-NL" sz="1700"/>
              <a:t>Applying lessons learned – from classic cloud as well as AWS and Azure</a:t>
            </a:r>
          </a:p>
          <a:p>
            <a:pPr lvl="1"/>
            <a:r>
              <a:rPr lang="nl-NL" sz="1700"/>
              <a:t>Some focused acquisitions (Dyn, Corente, Palerra, Wercker, DataScience.com)</a:t>
            </a:r>
          </a:p>
        </p:txBody>
      </p:sp>
      <p:pic>
        <p:nvPicPr>
          <p:cNvPr id="4" name="Picture 2" descr="https://s14-eu5.startpage.com/cgi-bin/serveimage?url=https%3A%2F%2Fcdn.app.compendium.com%2Fuploads%2Fuser%2Fe7c690e8-6ff9-102a-ac6d-e4aebca50425%2F63016963-53ba-4d0b-bf52-d13e97ddc7ec%2FFile%2F9334b70e37356750c131db608f213961%2F1.png&amp;sp=e1740a04b011d849d688a383c4170137&amp;anticache=143230">
            <a:extLst>
              <a:ext uri="{FF2B5EF4-FFF2-40B4-BE49-F238E27FC236}">
                <a16:creationId xmlns:a16="http://schemas.microsoft.com/office/drawing/2014/main" id="{843339FA-1F60-4F76-995C-F6A9E8B53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9642" y="2196348"/>
            <a:ext cx="4736963" cy="230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03770490-3B75-4141-879E-51506905A09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11044295" y="6454066"/>
            <a:ext cx="935670" cy="2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2733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Outstanding price-performance">
            <a:extLst>
              <a:ext uri="{FF2B5EF4-FFF2-40B4-BE49-F238E27FC236}">
                <a16:creationId xmlns:a16="http://schemas.microsoft.com/office/drawing/2014/main" id="{7BCAC6B4-98AF-4CA5-817C-3357523BB0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8450" y="536298"/>
            <a:ext cx="4303571" cy="4113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583" cy="6858478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234957" cy="6858478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4378881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0824"/>
            <a:ext cx="5076090" cy="415137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Generation 2 Cloud</a:t>
            </a:r>
          </a:p>
          <a:p>
            <a:r>
              <a:rPr lang="en-US" sz="2000"/>
              <a:t>Main themes:</a:t>
            </a:r>
          </a:p>
          <a:p>
            <a:pPr lvl="1"/>
            <a:r>
              <a:rPr lang="en-US" sz="2000"/>
              <a:t>Competitive Pricing</a:t>
            </a:r>
          </a:p>
          <a:p>
            <a:pPr lvl="1"/>
            <a:r>
              <a:rPr lang="en-US" sz="2000"/>
              <a:t>Secure by Design</a:t>
            </a:r>
          </a:p>
          <a:p>
            <a:pPr lvl="1"/>
            <a:r>
              <a:rPr lang="en-US" sz="2000"/>
              <a:t>Open</a:t>
            </a:r>
          </a:p>
          <a:p>
            <a:pPr lvl="1"/>
            <a:r>
              <a:rPr lang="en-US" sz="2000"/>
              <a:t>Enterprise (Technology)</a:t>
            </a:r>
          </a:p>
          <a:p>
            <a:r>
              <a:rPr lang="en-US" sz="2000"/>
              <a:t>Trials – 30 days, $300 credits</a:t>
            </a:r>
          </a:p>
          <a:p>
            <a:r>
              <a:rPr lang="en-US" sz="2000" i="1"/>
              <a:t>A</a:t>
            </a:r>
            <a:r>
              <a:rPr lang="en-US" sz="2000"/>
              <a:t>n always-free tier</a:t>
            </a:r>
          </a:p>
          <a:p>
            <a:pPr lvl="1"/>
            <a:r>
              <a:rPr lang="en-US" sz="2000"/>
              <a:t>With Autonomous Database and </a:t>
            </a:r>
            <a:br>
              <a:rPr lang="en-US" sz="2000"/>
            </a:br>
            <a:r>
              <a:rPr lang="en-US" sz="2000"/>
              <a:t>Autonomous Data Warehouse</a:t>
            </a:r>
          </a:p>
          <a:p>
            <a:pPr lvl="1"/>
            <a:endParaRPr lang="en-US" sz="200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CC30F394-FB69-456D-A263-3D106C1802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11044295" y="6454066"/>
            <a:ext cx="935670" cy="2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58413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19A91D-19E6-49F7-98BB-0F84AC581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Oracle Cloud Infrastructure – Always Free Tier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2D09F1-D6F2-4F7B-A42D-784D1AA229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Always Free Tier</a:t>
            </a:r>
          </a:p>
          <a:p>
            <a:pPr lvl="1"/>
            <a:r>
              <a:rPr lang="en-US" sz="2000"/>
              <a:t>Autonomous Database/Data Warehouse (two instances)</a:t>
            </a:r>
          </a:p>
          <a:p>
            <a:pPr lvl="1"/>
            <a:r>
              <a:rPr lang="en-US" sz="2000"/>
              <a:t>Compute VMs (two instances)</a:t>
            </a:r>
          </a:p>
          <a:p>
            <a:pPr lvl="1"/>
            <a:r>
              <a:rPr lang="en-US" sz="2000"/>
              <a:t>Block, Object and Archive Storage</a:t>
            </a:r>
          </a:p>
          <a:p>
            <a:pPr lvl="1"/>
            <a:r>
              <a:rPr lang="en-US" sz="2000"/>
              <a:t>Load Balancer and Data Egress</a:t>
            </a:r>
          </a:p>
          <a:p>
            <a:pPr lvl="1"/>
            <a:r>
              <a:rPr lang="en-US" sz="2000"/>
              <a:t>Monitoring and Notifications</a:t>
            </a:r>
          </a:p>
          <a:p>
            <a:pPr lvl="1"/>
            <a:endParaRPr lang="en-US" sz="20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49B17D-E8FA-4D3B-A401-226D5CA85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1780" y="4687572"/>
            <a:ext cx="8871544" cy="19073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84916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nl-NL"/>
              <a:t>Introducing Oracle Cloud 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D7C82576-48A0-4C77-91E8-572E37375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992" y="1247999"/>
            <a:ext cx="11008683" cy="5412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5246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B90E-6187-48FF-A2D1-8A9261F61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Oracle Cloud </a:t>
            </a:r>
            <a:r>
              <a:rPr lang="nl-NL" dirty="0" err="1"/>
              <a:t>Infrastructure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B9AA3A-EBDE-4FAC-8251-A47CCA998D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C6C90C-7DF7-4DDD-AA85-26E1BE391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Developer MeetUp: Oracle Cloud Native Application Development</a:t>
            </a:r>
            <a:endParaRPr lang="nl-NL"/>
          </a:p>
        </p:txBody>
      </p:sp>
      <p:pic>
        <p:nvPicPr>
          <p:cNvPr id="1026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692782B7-1B43-4345-ABDC-89EC0E501D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005" y="1379303"/>
            <a:ext cx="10730119" cy="5113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8E5C8F0A-E748-465F-93BE-66C781DA2F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11144250" y="6479235"/>
            <a:ext cx="835715" cy="210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05599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10E075-1ABE-4EFA-BEF3-D9D79FCE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OCI </a:t>
            </a:r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Organization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DBFF-13EC-4137-8664-7294E33E30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3482" y="1825625"/>
            <a:ext cx="7880318" cy="4833736"/>
          </a:xfrm>
        </p:spPr>
        <p:txBody>
          <a:bodyPr>
            <a:normAutofit lnSpcReduction="10000"/>
          </a:bodyPr>
          <a:lstStyle/>
          <a:p>
            <a:r>
              <a:rPr lang="nl-NL" dirty="0" err="1"/>
              <a:t>Regions</a:t>
            </a:r>
            <a:r>
              <a:rPr lang="nl-NL" dirty="0"/>
              <a:t> have </a:t>
            </a:r>
            <a:r>
              <a:rPr lang="nl-NL" dirty="0" err="1"/>
              <a:t>one</a:t>
            </a:r>
            <a:r>
              <a:rPr lang="nl-NL" dirty="0"/>
              <a:t> or more Availability </a:t>
            </a:r>
            <a:r>
              <a:rPr lang="nl-NL" dirty="0" err="1"/>
              <a:t>Domains</a:t>
            </a:r>
            <a:endParaRPr lang="nl-NL" dirty="0"/>
          </a:p>
          <a:p>
            <a:r>
              <a:rPr lang="nl-NL" dirty="0"/>
              <a:t>An AD </a:t>
            </a:r>
            <a:r>
              <a:rPr lang="nl-NL" dirty="0" err="1"/>
              <a:t>lives</a:t>
            </a:r>
            <a:r>
              <a:rPr lang="nl-NL" dirty="0"/>
              <a:t> in </a:t>
            </a:r>
            <a:r>
              <a:rPr lang="nl-NL" dirty="0" err="1"/>
              <a:t>one</a:t>
            </a:r>
            <a:r>
              <a:rPr lang="nl-NL" dirty="0"/>
              <a:t> or more Data Centers</a:t>
            </a:r>
          </a:p>
          <a:p>
            <a:pPr lvl="1"/>
            <a:r>
              <a:rPr lang="nl-NL" dirty="0" err="1"/>
              <a:t>ADs</a:t>
            </a:r>
            <a:r>
              <a:rPr lang="nl-NL" dirty="0"/>
              <a:t> are </a:t>
            </a:r>
            <a:r>
              <a:rPr lang="nl-NL" dirty="0" err="1"/>
              <a:t>isolated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– </a:t>
            </a:r>
            <a:r>
              <a:rPr lang="nl-NL" dirty="0" err="1"/>
              <a:t>unlikely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fail</a:t>
            </a:r>
            <a:r>
              <a:rPr lang="nl-NL" dirty="0"/>
              <a:t> </a:t>
            </a:r>
            <a:r>
              <a:rPr lang="nl-NL" dirty="0" err="1"/>
              <a:t>together</a:t>
            </a:r>
            <a:endParaRPr lang="nl-NL" dirty="0"/>
          </a:p>
          <a:p>
            <a:pPr lvl="1"/>
            <a:r>
              <a:rPr lang="nl-NL" dirty="0" err="1"/>
              <a:t>ADs</a:t>
            </a:r>
            <a:r>
              <a:rPr lang="nl-NL" dirty="0"/>
              <a:t> </a:t>
            </a:r>
            <a:r>
              <a:rPr lang="nl-NL" dirty="0" err="1"/>
              <a:t>within</a:t>
            </a:r>
            <a:r>
              <a:rPr lang="nl-NL" dirty="0"/>
              <a:t> a </a:t>
            </a:r>
            <a:r>
              <a:rPr lang="nl-NL" dirty="0" err="1"/>
              <a:t>region</a:t>
            </a:r>
            <a:r>
              <a:rPr lang="nl-NL" dirty="0"/>
              <a:t> have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fast</a:t>
            </a:r>
            <a:r>
              <a:rPr lang="nl-NL" dirty="0"/>
              <a:t>, ultra-low </a:t>
            </a:r>
            <a:r>
              <a:rPr lang="nl-NL" dirty="0" err="1"/>
              <a:t>latency</a:t>
            </a:r>
            <a:r>
              <a:rPr lang="nl-NL" dirty="0"/>
              <a:t> </a:t>
            </a:r>
            <a:r>
              <a:rPr lang="nl-NL" dirty="0" err="1"/>
              <a:t>interconnecting</a:t>
            </a:r>
            <a:r>
              <a:rPr lang="nl-NL" dirty="0"/>
              <a:t> </a:t>
            </a:r>
            <a:r>
              <a:rPr lang="nl-NL" dirty="0" err="1"/>
              <a:t>network</a:t>
            </a:r>
            <a:r>
              <a:rPr lang="nl-NL" dirty="0"/>
              <a:t> backbone</a:t>
            </a:r>
          </a:p>
          <a:p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r>
              <a:rPr lang="nl-NL" dirty="0"/>
              <a:t> are </a:t>
            </a:r>
            <a:br>
              <a:rPr lang="nl-NL" dirty="0"/>
            </a:br>
            <a:r>
              <a:rPr lang="nl-NL" dirty="0" err="1"/>
              <a:t>isolated</a:t>
            </a:r>
            <a:r>
              <a:rPr lang="nl-NL" dirty="0"/>
              <a:t> hardware</a:t>
            </a:r>
            <a:br>
              <a:rPr lang="nl-NL" dirty="0"/>
            </a:br>
            <a:r>
              <a:rPr lang="nl-NL" dirty="0"/>
              <a:t>clusters</a:t>
            </a:r>
          </a:p>
          <a:p>
            <a:pPr lvl="1"/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exclusive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patch </a:t>
            </a:r>
            <a:r>
              <a:rPr lang="nl-NL" dirty="0" err="1"/>
              <a:t>schedule</a:t>
            </a:r>
            <a:endParaRPr lang="nl-NL" dirty="0"/>
          </a:p>
          <a:p>
            <a:pPr lvl="1"/>
            <a:r>
              <a:rPr lang="nl-NL" dirty="0" err="1"/>
              <a:t>Each</a:t>
            </a:r>
            <a:r>
              <a:rPr lang="nl-NL" dirty="0"/>
              <a:t> AD has </a:t>
            </a:r>
            <a:r>
              <a:rPr lang="nl-NL" dirty="0" err="1"/>
              <a:t>three</a:t>
            </a:r>
            <a:br>
              <a:rPr lang="nl-NL" dirty="0"/>
            </a:br>
            <a:r>
              <a:rPr lang="nl-NL" dirty="0" err="1"/>
              <a:t>fault</a:t>
            </a:r>
            <a:r>
              <a:rPr lang="nl-NL" dirty="0"/>
              <a:t> </a:t>
            </a:r>
            <a:r>
              <a:rPr lang="nl-NL" dirty="0" err="1"/>
              <a:t>domains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E65E229-FEAC-4036-B33D-AF5F627821C1}"/>
              </a:ext>
            </a:extLst>
          </p:cNvPr>
          <p:cNvGrpSpPr/>
          <p:nvPr/>
        </p:nvGrpSpPr>
        <p:grpSpPr>
          <a:xfrm rot="10800000">
            <a:off x="322196" y="3080900"/>
            <a:ext cx="956514" cy="1589034"/>
            <a:chOff x="4703431" y="2409211"/>
            <a:chExt cx="956514" cy="1589034"/>
          </a:xfrm>
        </p:grpSpPr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B856AE58-F247-4034-A9EB-F64E2E336B4E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78EE9B90-3380-4693-B367-B61CE5E81CF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FA86B1E-7BBB-47D5-9A8A-2704DB240AA0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A417586-B7B4-4195-8257-261A27A1C169}"/>
              </a:ext>
            </a:extLst>
          </p:cNvPr>
          <p:cNvSpPr txBox="1"/>
          <p:nvPr/>
        </p:nvSpPr>
        <p:spPr>
          <a:xfrm>
            <a:off x="222158" y="4669933"/>
            <a:ext cx="14335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Fault</a:t>
            </a:r>
            <a:r>
              <a:rPr lang="nl-NL" dirty="0"/>
              <a:t> Domain</a:t>
            </a:r>
            <a:endParaRPr lang="en-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037DA82-8EE8-4794-9E32-468D24DD7B86}"/>
              </a:ext>
            </a:extLst>
          </p:cNvPr>
          <p:cNvGrpSpPr/>
          <p:nvPr/>
        </p:nvGrpSpPr>
        <p:grpSpPr>
          <a:xfrm rot="10800000">
            <a:off x="290541" y="2646496"/>
            <a:ext cx="1839539" cy="2526852"/>
            <a:chOff x="4703431" y="2409211"/>
            <a:chExt cx="956514" cy="1589034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D3CDC7C-3C42-4A46-85DF-8E09AAFEBEC0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A41E52F-AD14-4E51-9ECF-9F114B59D555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299D4B01-81D7-4EA2-9370-1B3CE5C8C4D4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E62A4FE-479A-4FC5-823A-265FEDFC5610}"/>
              </a:ext>
            </a:extLst>
          </p:cNvPr>
          <p:cNvSpPr txBox="1"/>
          <p:nvPr/>
        </p:nvSpPr>
        <p:spPr>
          <a:xfrm>
            <a:off x="930970" y="5145502"/>
            <a:ext cx="1302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Data Center</a:t>
            </a:r>
            <a:endParaRPr lang="en-NL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4D8F870-7A73-430F-9709-19915CBD7922}"/>
              </a:ext>
            </a:extLst>
          </p:cNvPr>
          <p:cNvGrpSpPr/>
          <p:nvPr/>
        </p:nvGrpSpPr>
        <p:grpSpPr>
          <a:xfrm rot="10800000">
            <a:off x="258898" y="1690688"/>
            <a:ext cx="2717137" cy="4635619"/>
            <a:chOff x="4703431" y="2409211"/>
            <a:chExt cx="956514" cy="1589034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B49A328-3E7B-4B6A-AB72-44B4523E2C58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350C388D-7E9E-4642-9A5E-CE9FE8C0E971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7E48C0A-D211-4061-A9A0-1842C8C1F8B6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DACF9D9-9BC9-490F-B4F4-EE244CD3502F}"/>
              </a:ext>
            </a:extLst>
          </p:cNvPr>
          <p:cNvSpPr txBox="1"/>
          <p:nvPr/>
        </p:nvSpPr>
        <p:spPr>
          <a:xfrm>
            <a:off x="2269402" y="6290029"/>
            <a:ext cx="826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dirty="0" err="1"/>
              <a:t>Region</a:t>
            </a:r>
            <a:endParaRPr lang="en-NL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87650F0-59F2-4D76-8B38-9B1AED7BD1FB}"/>
              </a:ext>
            </a:extLst>
          </p:cNvPr>
          <p:cNvGrpSpPr/>
          <p:nvPr/>
        </p:nvGrpSpPr>
        <p:grpSpPr>
          <a:xfrm rot="10800000">
            <a:off x="248480" y="2236923"/>
            <a:ext cx="2386244" cy="3478996"/>
            <a:chOff x="4703431" y="2409211"/>
            <a:chExt cx="956514" cy="158903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0362FA1-BC66-480C-BEA8-7410C2A05D44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1456F70-EF32-4BB6-BC8F-46083A0901B4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36E2715-5115-4D6D-9DF7-34FD889F4481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4D948F3B-FC46-4AB0-BE69-1DAE4D53972A}"/>
              </a:ext>
            </a:extLst>
          </p:cNvPr>
          <p:cNvSpPr txBox="1"/>
          <p:nvPr/>
        </p:nvSpPr>
        <p:spPr>
          <a:xfrm>
            <a:off x="776882" y="5684914"/>
            <a:ext cx="198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Availability Domain</a:t>
            </a:r>
            <a:endParaRPr lang="en-NL" dirty="0"/>
          </a:p>
        </p:txBody>
      </p:sp>
      <p:pic>
        <p:nvPicPr>
          <p:cNvPr id="25" name="Picture 2" descr="https://s14-eu5.startpage.com/cgi-bin/serveimage?url=http:%2F%2F3s81si1s5ygj3mzby34dq6qf-wpengine.netdna-ssl.com%2Fwp-content%2Fuploads%2F2019%2F10%2FOCI-datacenters.jpg&amp;sp=a645c0cadb17db0d35d814fe6d21413d">
            <a:extLst>
              <a:ext uri="{FF2B5EF4-FFF2-40B4-BE49-F238E27FC236}">
                <a16:creationId xmlns:a16="http://schemas.microsoft.com/office/drawing/2014/main" id="{C7CDCE97-3818-4BF2-9595-6F69177C08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/>
          <a:stretch/>
        </p:blipFill>
        <p:spPr bwMode="auto">
          <a:xfrm>
            <a:off x="6877051" y="4080900"/>
            <a:ext cx="5092791" cy="21848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9A344018-BBAE-48CA-AECA-041F10FC83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11044295" y="6454066"/>
            <a:ext cx="935670" cy="2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847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E73B6E-BB8B-454E-8EB3-B10743567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Logical</a:t>
            </a:r>
            <a:r>
              <a:rPr lang="nl-NL" dirty="0"/>
              <a:t> </a:t>
            </a:r>
            <a:r>
              <a:rPr lang="nl-NL" dirty="0" err="1"/>
              <a:t>Organization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7DCB74-4382-4235-BEBD-0B9CBA4A8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33396" y="1828799"/>
            <a:ext cx="7820403" cy="4348163"/>
          </a:xfrm>
        </p:spPr>
        <p:txBody>
          <a:bodyPr/>
          <a:lstStyle/>
          <a:p>
            <a:r>
              <a:rPr lang="nl-NL" dirty="0"/>
              <a:t>OCI resources live in </a:t>
            </a:r>
            <a:r>
              <a:rPr lang="nl-NL" dirty="0" err="1"/>
              <a:t>Compartments</a:t>
            </a:r>
            <a:endParaRPr lang="nl-NL" dirty="0"/>
          </a:p>
          <a:p>
            <a:r>
              <a:rPr lang="nl-NL" dirty="0" err="1"/>
              <a:t>Compartments</a:t>
            </a:r>
            <a:r>
              <a:rPr lang="nl-NL" dirty="0"/>
              <a:t> are </a:t>
            </a:r>
            <a:r>
              <a:rPr lang="nl-NL" dirty="0" err="1"/>
              <a:t>logical</a:t>
            </a:r>
            <a:r>
              <a:rPr lang="nl-NL" dirty="0"/>
              <a:t> units – </a:t>
            </a:r>
            <a:r>
              <a:rPr lang="nl-NL" dirty="0" err="1"/>
              <a:t>used</a:t>
            </a:r>
            <a:r>
              <a:rPr lang="nl-NL" dirty="0"/>
              <a:t> for </a:t>
            </a:r>
            <a:r>
              <a:rPr lang="nl-NL" dirty="0" err="1"/>
              <a:t>organizing</a:t>
            </a:r>
            <a:r>
              <a:rPr lang="nl-NL" dirty="0"/>
              <a:t>, </a:t>
            </a:r>
            <a:r>
              <a:rPr lang="nl-NL" dirty="0" err="1"/>
              <a:t>naming</a:t>
            </a:r>
            <a:r>
              <a:rPr lang="nl-NL" dirty="0"/>
              <a:t>, managing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authorization</a:t>
            </a:r>
            <a:endParaRPr lang="nl-NL" dirty="0"/>
          </a:p>
          <a:p>
            <a:r>
              <a:rPr lang="nl-NL" dirty="0" err="1"/>
              <a:t>Compartments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nested</a:t>
            </a:r>
            <a:endParaRPr lang="nl-NL" dirty="0"/>
          </a:p>
          <a:p>
            <a:pPr lvl="1"/>
            <a:r>
              <a:rPr lang="nl-NL" dirty="0"/>
              <a:t>The </a:t>
            </a:r>
            <a:r>
              <a:rPr lang="nl-NL" dirty="0" err="1"/>
              <a:t>Tenancy</a:t>
            </a:r>
            <a:r>
              <a:rPr lang="nl-NL" dirty="0"/>
              <a:t> </a:t>
            </a:r>
            <a:r>
              <a:rPr lang="nl-NL" dirty="0" err="1"/>
              <a:t>itself</a:t>
            </a:r>
            <a:r>
              <a:rPr lang="nl-NL" dirty="0"/>
              <a:t> == </a:t>
            </a:r>
            <a:r>
              <a:rPr lang="nl-NL" dirty="0" err="1"/>
              <a:t>the</a:t>
            </a:r>
            <a:r>
              <a:rPr lang="nl-NL" dirty="0"/>
              <a:t> Root </a:t>
            </a:r>
            <a:r>
              <a:rPr lang="nl-NL" dirty="0" err="1"/>
              <a:t>Compartment</a:t>
            </a:r>
            <a:endParaRPr lang="nl-NL" dirty="0"/>
          </a:p>
          <a:p>
            <a:r>
              <a:rPr lang="nl-NL" dirty="0" err="1"/>
              <a:t>Compartments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span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physical</a:t>
            </a:r>
            <a:r>
              <a:rPr lang="nl-NL" dirty="0"/>
              <a:t> units </a:t>
            </a:r>
            <a:r>
              <a:rPr lang="nl-NL" dirty="0" err="1"/>
              <a:t>such</a:t>
            </a:r>
            <a:r>
              <a:rPr lang="nl-NL" dirty="0"/>
              <a:t> as </a:t>
            </a:r>
            <a:r>
              <a:rPr lang="nl-NL" dirty="0" err="1"/>
              <a:t>ADs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regions</a:t>
            </a:r>
            <a:endParaRPr lang="en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D00A990-CED1-4323-BBC4-17C988D07E5A}"/>
              </a:ext>
            </a:extLst>
          </p:cNvPr>
          <p:cNvGrpSpPr/>
          <p:nvPr/>
        </p:nvGrpSpPr>
        <p:grpSpPr>
          <a:xfrm>
            <a:off x="-271036" y="3125139"/>
            <a:ext cx="1399070" cy="1347134"/>
            <a:chOff x="1526247" y="1468849"/>
            <a:chExt cx="805942" cy="936024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F983D9D-6203-43F7-97E7-9A57C5E61865}"/>
                </a:ext>
              </a:extLst>
            </p:cNvPr>
            <p:cNvGrpSpPr/>
            <p:nvPr/>
          </p:nvGrpSpPr>
          <p:grpSpPr>
            <a:xfrm>
              <a:off x="1646655" y="1468849"/>
              <a:ext cx="582945" cy="635162"/>
              <a:chOff x="1646655" y="1758788"/>
              <a:chExt cx="582945" cy="63516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BA7A4A12-9CCD-45B9-9462-860F69B6F7DA}"/>
                  </a:ext>
                </a:extLst>
              </p:cNvPr>
              <p:cNvSpPr/>
              <p:nvPr/>
            </p:nvSpPr>
            <p:spPr>
              <a:xfrm>
                <a:off x="1646655" y="1758788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E11CD8C3-EE33-4335-938A-6A51411CF89F}"/>
                  </a:ext>
                </a:extLst>
              </p:cNvPr>
              <p:cNvGrpSpPr/>
              <p:nvPr/>
            </p:nvGrpSpPr>
            <p:grpSpPr>
              <a:xfrm>
                <a:off x="1718951" y="1844467"/>
                <a:ext cx="426429" cy="464480"/>
                <a:chOff x="3690938" y="2987675"/>
                <a:chExt cx="515937" cy="561975"/>
              </a:xfrm>
            </p:grpSpPr>
            <p:sp>
              <p:nvSpPr>
                <p:cNvPr id="10" name="Freeform 70">
                  <a:extLst>
                    <a:ext uri="{FF2B5EF4-FFF2-40B4-BE49-F238E27FC236}">
                      <a16:creationId xmlns:a16="http://schemas.microsoft.com/office/drawing/2014/main" id="{CC5FA4AC-F347-4A45-90D9-1002B340022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62413" y="3379788"/>
                  <a:ext cx="34925" cy="34925"/>
                </a:xfrm>
                <a:custGeom>
                  <a:avLst/>
                  <a:gdLst>
                    <a:gd name="T0" fmla="*/ 47 w 95"/>
                    <a:gd name="T1" fmla="*/ 94 h 95"/>
                    <a:gd name="T2" fmla="*/ 94 w 95"/>
                    <a:gd name="T3" fmla="*/ 47 h 95"/>
                    <a:gd name="T4" fmla="*/ 47 w 95"/>
                    <a:gd name="T5" fmla="*/ 0 h 95"/>
                    <a:gd name="T6" fmla="*/ 0 w 95"/>
                    <a:gd name="T7" fmla="*/ 47 h 95"/>
                    <a:gd name="T8" fmla="*/ 47 w 95"/>
                    <a:gd name="T9" fmla="*/ 94 h 9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5" h="95">
                      <a:moveTo>
                        <a:pt x="47" y="94"/>
                      </a:moveTo>
                      <a:cubicBezTo>
                        <a:pt x="73" y="94"/>
                        <a:pt x="94" y="73"/>
                        <a:pt x="94" y="47"/>
                      </a:cubicBezTo>
                      <a:cubicBezTo>
                        <a:pt x="94" y="21"/>
                        <a:pt x="73" y="0"/>
                        <a:pt x="47" y="0"/>
                      </a:cubicBezTo>
                      <a:cubicBezTo>
                        <a:pt x="21" y="0"/>
                        <a:pt x="0" y="21"/>
                        <a:pt x="0" y="47"/>
                      </a:cubicBezTo>
                      <a:cubicBezTo>
                        <a:pt x="0" y="73"/>
                        <a:pt x="21" y="94"/>
                        <a:pt x="47" y="94"/>
                      </a:cubicBezTo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" name="Freeform 71">
                  <a:extLst>
                    <a:ext uri="{FF2B5EF4-FFF2-40B4-BE49-F238E27FC236}">
                      <a16:creationId xmlns:a16="http://schemas.microsoft.com/office/drawing/2014/main" id="{BCE1CA89-51B4-470D-9AB8-62BB6343416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90938" y="2987675"/>
                  <a:ext cx="515937" cy="561975"/>
                </a:xfrm>
                <a:custGeom>
                  <a:avLst/>
                  <a:gdLst>
                    <a:gd name="T0" fmla="*/ 78 w 1432"/>
                    <a:gd name="T1" fmla="*/ 0 h 1563"/>
                    <a:gd name="T2" fmla="*/ 0 w 1432"/>
                    <a:gd name="T3" fmla="*/ 1484 h 1563"/>
                    <a:gd name="T4" fmla="*/ 1350 w 1432"/>
                    <a:gd name="T5" fmla="*/ 1562 h 1563"/>
                    <a:gd name="T6" fmla="*/ 1429 w 1432"/>
                    <a:gd name="T7" fmla="*/ 79 h 1563"/>
                    <a:gd name="T8" fmla="*/ 569 w 1432"/>
                    <a:gd name="T9" fmla="*/ 412 h 1563"/>
                    <a:gd name="T10" fmla="*/ 569 w 1432"/>
                    <a:gd name="T11" fmla="*/ 317 h 1563"/>
                    <a:gd name="T12" fmla="*/ 828 w 1432"/>
                    <a:gd name="T13" fmla="*/ 283 h 1563"/>
                    <a:gd name="T14" fmla="*/ 862 w 1432"/>
                    <a:gd name="T15" fmla="*/ 401 h 1563"/>
                    <a:gd name="T16" fmla="*/ 862 w 1432"/>
                    <a:gd name="T17" fmla="*/ 545 h 1563"/>
                    <a:gd name="T18" fmla="*/ 603 w 1432"/>
                    <a:gd name="T19" fmla="*/ 579 h 1563"/>
                    <a:gd name="T20" fmla="*/ 569 w 1432"/>
                    <a:gd name="T21" fmla="*/ 412 h 1563"/>
                    <a:gd name="T22" fmla="*/ 569 w 1432"/>
                    <a:gd name="T23" fmla="*/ 755 h 1563"/>
                    <a:gd name="T24" fmla="*/ 603 w 1432"/>
                    <a:gd name="T25" fmla="*/ 637 h 1563"/>
                    <a:gd name="T26" fmla="*/ 862 w 1432"/>
                    <a:gd name="T27" fmla="*/ 671 h 1563"/>
                    <a:gd name="T28" fmla="*/ 862 w 1432"/>
                    <a:gd name="T29" fmla="*/ 765 h 1563"/>
                    <a:gd name="T30" fmla="*/ 828 w 1432"/>
                    <a:gd name="T31" fmla="*/ 933 h 1563"/>
                    <a:gd name="T32" fmla="*/ 569 w 1432"/>
                    <a:gd name="T33" fmla="*/ 899 h 1563"/>
                    <a:gd name="T34" fmla="*/ 225 w 1432"/>
                    <a:gd name="T35" fmla="*/ 412 h 1563"/>
                    <a:gd name="T36" fmla="*/ 225 w 1432"/>
                    <a:gd name="T37" fmla="*/ 317 h 1563"/>
                    <a:gd name="T38" fmla="*/ 485 w 1432"/>
                    <a:gd name="T39" fmla="*/ 283 h 1563"/>
                    <a:gd name="T40" fmla="*/ 519 w 1432"/>
                    <a:gd name="T41" fmla="*/ 401 h 1563"/>
                    <a:gd name="T42" fmla="*/ 519 w 1432"/>
                    <a:gd name="T43" fmla="*/ 545 h 1563"/>
                    <a:gd name="T44" fmla="*/ 259 w 1432"/>
                    <a:gd name="T45" fmla="*/ 579 h 1563"/>
                    <a:gd name="T46" fmla="*/ 225 w 1432"/>
                    <a:gd name="T47" fmla="*/ 412 h 1563"/>
                    <a:gd name="T48" fmla="*/ 225 w 1432"/>
                    <a:gd name="T49" fmla="*/ 755 h 1563"/>
                    <a:gd name="T50" fmla="*/ 259 w 1432"/>
                    <a:gd name="T51" fmla="*/ 637 h 1563"/>
                    <a:gd name="T52" fmla="*/ 519 w 1432"/>
                    <a:gd name="T53" fmla="*/ 671 h 1563"/>
                    <a:gd name="T54" fmla="*/ 519 w 1432"/>
                    <a:gd name="T55" fmla="*/ 765 h 1563"/>
                    <a:gd name="T56" fmla="*/ 485 w 1432"/>
                    <a:gd name="T57" fmla="*/ 933 h 1563"/>
                    <a:gd name="T58" fmla="*/ 225 w 1432"/>
                    <a:gd name="T59" fmla="*/ 899 h 1563"/>
                    <a:gd name="T60" fmla="*/ 1158 w 1432"/>
                    <a:gd name="T61" fmla="*/ 1282 h 1563"/>
                    <a:gd name="T62" fmla="*/ 225 w 1432"/>
                    <a:gd name="T63" fmla="*/ 1237 h 1563"/>
                    <a:gd name="T64" fmla="*/ 1203 w 1432"/>
                    <a:gd name="T65" fmla="*/ 991 h 1563"/>
                    <a:gd name="T66" fmla="*/ 1158 w 1432"/>
                    <a:gd name="T67" fmla="*/ 1282 h 1563"/>
                    <a:gd name="T68" fmla="*/ 1203 w 1432"/>
                    <a:gd name="T69" fmla="*/ 765 h 1563"/>
                    <a:gd name="T70" fmla="*/ 1169 w 1432"/>
                    <a:gd name="T71" fmla="*/ 933 h 1563"/>
                    <a:gd name="T72" fmla="*/ 909 w 1432"/>
                    <a:gd name="T73" fmla="*/ 899 h 1563"/>
                    <a:gd name="T74" fmla="*/ 909 w 1432"/>
                    <a:gd name="T75" fmla="*/ 755 h 1563"/>
                    <a:gd name="T76" fmla="*/ 944 w 1432"/>
                    <a:gd name="T77" fmla="*/ 637 h 1563"/>
                    <a:gd name="T78" fmla="*/ 1203 w 1432"/>
                    <a:gd name="T79" fmla="*/ 671 h 1563"/>
                    <a:gd name="T80" fmla="*/ 1203 w 1432"/>
                    <a:gd name="T81" fmla="*/ 401 h 1563"/>
                    <a:gd name="T82" fmla="*/ 1203 w 1432"/>
                    <a:gd name="T83" fmla="*/ 545 h 1563"/>
                    <a:gd name="T84" fmla="*/ 944 w 1432"/>
                    <a:gd name="T85" fmla="*/ 579 h 1563"/>
                    <a:gd name="T86" fmla="*/ 909 w 1432"/>
                    <a:gd name="T87" fmla="*/ 412 h 1563"/>
                    <a:gd name="T88" fmla="*/ 909 w 1432"/>
                    <a:gd name="T89" fmla="*/ 317 h 1563"/>
                    <a:gd name="T90" fmla="*/ 1169 w 1432"/>
                    <a:gd name="T91" fmla="*/ 283 h 1563"/>
                    <a:gd name="T92" fmla="*/ 1203 w 1432"/>
                    <a:gd name="T93" fmla="*/ 401 h 156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</a:cxnLst>
                  <a:rect l="0" t="0" r="r" b="b"/>
                  <a:pathLst>
                    <a:path w="1432" h="1563">
                      <a:moveTo>
                        <a:pt x="1350" y="0"/>
                      </a:moveTo>
                      <a:lnTo>
                        <a:pt x="78" y="0"/>
                      </a:lnTo>
                      <a:cubicBezTo>
                        <a:pt x="34" y="0"/>
                        <a:pt x="0" y="34"/>
                        <a:pt x="0" y="79"/>
                      </a:cubicBezTo>
                      <a:lnTo>
                        <a:pt x="0" y="1484"/>
                      </a:lnTo>
                      <a:cubicBezTo>
                        <a:pt x="0" y="1528"/>
                        <a:pt x="36" y="1562"/>
                        <a:pt x="78" y="1562"/>
                      </a:cubicBezTo>
                      <a:lnTo>
                        <a:pt x="1350" y="1562"/>
                      </a:lnTo>
                      <a:cubicBezTo>
                        <a:pt x="1394" y="1562"/>
                        <a:pt x="1429" y="1528"/>
                        <a:pt x="1429" y="1484"/>
                      </a:cubicBezTo>
                      <a:lnTo>
                        <a:pt x="1429" y="79"/>
                      </a:lnTo>
                      <a:cubicBezTo>
                        <a:pt x="1431" y="37"/>
                        <a:pt x="1394" y="0"/>
                        <a:pt x="1350" y="0"/>
                      </a:cubicBezTo>
                      <a:close/>
                      <a:moveTo>
                        <a:pt x="569" y="412"/>
                      </a:moveTo>
                      <a:lnTo>
                        <a:pt x="569" y="401"/>
                      </a:lnTo>
                      <a:lnTo>
                        <a:pt x="569" y="317"/>
                      </a:lnTo>
                      <a:cubicBezTo>
                        <a:pt x="569" y="299"/>
                        <a:pt x="584" y="283"/>
                        <a:pt x="603" y="283"/>
                      </a:cubicBezTo>
                      <a:lnTo>
                        <a:pt x="828" y="283"/>
                      </a:lnTo>
                      <a:cubicBezTo>
                        <a:pt x="847" y="283"/>
                        <a:pt x="862" y="299"/>
                        <a:pt x="862" y="317"/>
                      </a:cubicBezTo>
                      <a:lnTo>
                        <a:pt x="862" y="401"/>
                      </a:lnTo>
                      <a:lnTo>
                        <a:pt x="862" y="412"/>
                      </a:lnTo>
                      <a:lnTo>
                        <a:pt x="862" y="545"/>
                      </a:lnTo>
                      <a:cubicBezTo>
                        <a:pt x="862" y="564"/>
                        <a:pt x="847" y="579"/>
                        <a:pt x="828" y="579"/>
                      </a:cubicBezTo>
                      <a:lnTo>
                        <a:pt x="603" y="579"/>
                      </a:lnTo>
                      <a:cubicBezTo>
                        <a:pt x="584" y="579"/>
                        <a:pt x="569" y="564"/>
                        <a:pt x="569" y="545"/>
                      </a:cubicBezTo>
                      <a:lnTo>
                        <a:pt x="569" y="412"/>
                      </a:lnTo>
                      <a:close/>
                      <a:moveTo>
                        <a:pt x="569" y="765"/>
                      </a:moveTo>
                      <a:lnTo>
                        <a:pt x="569" y="755"/>
                      </a:lnTo>
                      <a:lnTo>
                        <a:pt x="569" y="671"/>
                      </a:lnTo>
                      <a:cubicBezTo>
                        <a:pt x="569" y="653"/>
                        <a:pt x="584" y="637"/>
                        <a:pt x="603" y="637"/>
                      </a:cubicBezTo>
                      <a:lnTo>
                        <a:pt x="828" y="637"/>
                      </a:lnTo>
                      <a:cubicBezTo>
                        <a:pt x="847" y="637"/>
                        <a:pt x="862" y="653"/>
                        <a:pt x="862" y="671"/>
                      </a:cubicBezTo>
                      <a:lnTo>
                        <a:pt x="862" y="755"/>
                      </a:lnTo>
                      <a:lnTo>
                        <a:pt x="862" y="765"/>
                      </a:lnTo>
                      <a:lnTo>
                        <a:pt x="862" y="899"/>
                      </a:lnTo>
                      <a:cubicBezTo>
                        <a:pt x="862" y="918"/>
                        <a:pt x="847" y="933"/>
                        <a:pt x="828" y="933"/>
                      </a:cubicBezTo>
                      <a:lnTo>
                        <a:pt x="603" y="933"/>
                      </a:lnTo>
                      <a:cubicBezTo>
                        <a:pt x="584" y="933"/>
                        <a:pt x="569" y="918"/>
                        <a:pt x="569" y="899"/>
                      </a:cubicBezTo>
                      <a:lnTo>
                        <a:pt x="569" y="765"/>
                      </a:lnTo>
                      <a:close/>
                      <a:moveTo>
                        <a:pt x="225" y="412"/>
                      </a:moveTo>
                      <a:lnTo>
                        <a:pt x="225" y="401"/>
                      </a:lnTo>
                      <a:lnTo>
                        <a:pt x="225" y="317"/>
                      </a:lnTo>
                      <a:cubicBezTo>
                        <a:pt x="225" y="299"/>
                        <a:pt x="241" y="283"/>
                        <a:pt x="259" y="283"/>
                      </a:cubicBezTo>
                      <a:lnTo>
                        <a:pt x="485" y="283"/>
                      </a:lnTo>
                      <a:cubicBezTo>
                        <a:pt x="503" y="283"/>
                        <a:pt x="519" y="299"/>
                        <a:pt x="519" y="317"/>
                      </a:cubicBezTo>
                      <a:lnTo>
                        <a:pt x="519" y="401"/>
                      </a:lnTo>
                      <a:lnTo>
                        <a:pt x="519" y="412"/>
                      </a:lnTo>
                      <a:lnTo>
                        <a:pt x="519" y="545"/>
                      </a:lnTo>
                      <a:cubicBezTo>
                        <a:pt x="519" y="564"/>
                        <a:pt x="503" y="579"/>
                        <a:pt x="485" y="579"/>
                      </a:cubicBezTo>
                      <a:lnTo>
                        <a:pt x="259" y="579"/>
                      </a:lnTo>
                      <a:cubicBezTo>
                        <a:pt x="241" y="579"/>
                        <a:pt x="225" y="564"/>
                        <a:pt x="225" y="545"/>
                      </a:cubicBezTo>
                      <a:lnTo>
                        <a:pt x="225" y="412"/>
                      </a:lnTo>
                      <a:close/>
                      <a:moveTo>
                        <a:pt x="225" y="765"/>
                      </a:moveTo>
                      <a:lnTo>
                        <a:pt x="225" y="755"/>
                      </a:lnTo>
                      <a:lnTo>
                        <a:pt x="225" y="671"/>
                      </a:lnTo>
                      <a:cubicBezTo>
                        <a:pt x="225" y="653"/>
                        <a:pt x="241" y="637"/>
                        <a:pt x="259" y="637"/>
                      </a:cubicBezTo>
                      <a:lnTo>
                        <a:pt x="485" y="637"/>
                      </a:lnTo>
                      <a:cubicBezTo>
                        <a:pt x="503" y="637"/>
                        <a:pt x="519" y="653"/>
                        <a:pt x="519" y="671"/>
                      </a:cubicBezTo>
                      <a:lnTo>
                        <a:pt x="519" y="755"/>
                      </a:lnTo>
                      <a:lnTo>
                        <a:pt x="519" y="765"/>
                      </a:lnTo>
                      <a:lnTo>
                        <a:pt x="519" y="899"/>
                      </a:lnTo>
                      <a:cubicBezTo>
                        <a:pt x="519" y="918"/>
                        <a:pt x="503" y="933"/>
                        <a:pt x="485" y="933"/>
                      </a:cubicBezTo>
                      <a:lnTo>
                        <a:pt x="259" y="933"/>
                      </a:lnTo>
                      <a:cubicBezTo>
                        <a:pt x="241" y="933"/>
                        <a:pt x="225" y="918"/>
                        <a:pt x="225" y="899"/>
                      </a:cubicBezTo>
                      <a:lnTo>
                        <a:pt x="225" y="765"/>
                      </a:lnTo>
                      <a:close/>
                      <a:moveTo>
                        <a:pt x="1158" y="1282"/>
                      </a:moveTo>
                      <a:lnTo>
                        <a:pt x="270" y="1282"/>
                      </a:lnTo>
                      <a:cubicBezTo>
                        <a:pt x="246" y="1282"/>
                        <a:pt x="225" y="1261"/>
                        <a:pt x="225" y="1237"/>
                      </a:cubicBezTo>
                      <a:lnTo>
                        <a:pt x="225" y="991"/>
                      </a:lnTo>
                      <a:lnTo>
                        <a:pt x="1203" y="991"/>
                      </a:lnTo>
                      <a:lnTo>
                        <a:pt x="1203" y="1237"/>
                      </a:lnTo>
                      <a:cubicBezTo>
                        <a:pt x="1203" y="1261"/>
                        <a:pt x="1182" y="1282"/>
                        <a:pt x="1158" y="1282"/>
                      </a:cubicBezTo>
                      <a:close/>
                      <a:moveTo>
                        <a:pt x="1203" y="755"/>
                      </a:moveTo>
                      <a:lnTo>
                        <a:pt x="1203" y="765"/>
                      </a:lnTo>
                      <a:lnTo>
                        <a:pt x="1203" y="899"/>
                      </a:lnTo>
                      <a:cubicBezTo>
                        <a:pt x="1203" y="918"/>
                        <a:pt x="1187" y="933"/>
                        <a:pt x="1169" y="933"/>
                      </a:cubicBezTo>
                      <a:lnTo>
                        <a:pt x="944" y="933"/>
                      </a:lnTo>
                      <a:cubicBezTo>
                        <a:pt x="925" y="933"/>
                        <a:pt x="909" y="918"/>
                        <a:pt x="909" y="899"/>
                      </a:cubicBezTo>
                      <a:lnTo>
                        <a:pt x="909" y="765"/>
                      </a:lnTo>
                      <a:lnTo>
                        <a:pt x="909" y="755"/>
                      </a:lnTo>
                      <a:lnTo>
                        <a:pt x="909" y="671"/>
                      </a:lnTo>
                      <a:cubicBezTo>
                        <a:pt x="909" y="653"/>
                        <a:pt x="925" y="637"/>
                        <a:pt x="944" y="637"/>
                      </a:cubicBezTo>
                      <a:lnTo>
                        <a:pt x="1169" y="637"/>
                      </a:lnTo>
                      <a:cubicBezTo>
                        <a:pt x="1187" y="637"/>
                        <a:pt x="1203" y="653"/>
                        <a:pt x="1203" y="671"/>
                      </a:cubicBezTo>
                      <a:lnTo>
                        <a:pt x="1203" y="755"/>
                      </a:lnTo>
                      <a:close/>
                      <a:moveTo>
                        <a:pt x="1203" y="401"/>
                      </a:moveTo>
                      <a:lnTo>
                        <a:pt x="1203" y="412"/>
                      </a:lnTo>
                      <a:lnTo>
                        <a:pt x="1203" y="545"/>
                      </a:lnTo>
                      <a:cubicBezTo>
                        <a:pt x="1203" y="564"/>
                        <a:pt x="1187" y="579"/>
                        <a:pt x="1169" y="579"/>
                      </a:cubicBezTo>
                      <a:lnTo>
                        <a:pt x="944" y="579"/>
                      </a:lnTo>
                      <a:cubicBezTo>
                        <a:pt x="925" y="579"/>
                        <a:pt x="909" y="564"/>
                        <a:pt x="909" y="545"/>
                      </a:cubicBezTo>
                      <a:lnTo>
                        <a:pt x="909" y="412"/>
                      </a:lnTo>
                      <a:lnTo>
                        <a:pt x="909" y="401"/>
                      </a:lnTo>
                      <a:lnTo>
                        <a:pt x="909" y="317"/>
                      </a:lnTo>
                      <a:cubicBezTo>
                        <a:pt x="909" y="299"/>
                        <a:pt x="925" y="283"/>
                        <a:pt x="944" y="283"/>
                      </a:cubicBezTo>
                      <a:lnTo>
                        <a:pt x="1169" y="283"/>
                      </a:lnTo>
                      <a:cubicBezTo>
                        <a:pt x="1187" y="283"/>
                        <a:pt x="1203" y="299"/>
                        <a:pt x="1203" y="317"/>
                      </a:cubicBezTo>
                      <a:lnTo>
                        <a:pt x="1203" y="401"/>
                      </a:lnTo>
                      <a:close/>
                    </a:path>
                  </a:pathLst>
                </a:custGeom>
                <a:solidFill>
                  <a:srgbClr val="5F5F5F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25FBADA-F07C-423B-92AC-4C2AA16AC3C3}"/>
                </a:ext>
              </a:extLst>
            </p:cNvPr>
            <p:cNvSpPr/>
            <p:nvPr/>
          </p:nvSpPr>
          <p:spPr>
            <a:xfrm>
              <a:off x="1526247" y="2066319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Virtual Machine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D92C0DF-C036-43FD-BD38-94D7EF010017}"/>
              </a:ext>
            </a:extLst>
          </p:cNvPr>
          <p:cNvGrpSpPr/>
          <p:nvPr/>
        </p:nvGrpSpPr>
        <p:grpSpPr>
          <a:xfrm rot="10800000">
            <a:off x="436496" y="2910858"/>
            <a:ext cx="956514" cy="1589034"/>
            <a:chOff x="4703431" y="2409211"/>
            <a:chExt cx="956514" cy="1589034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F7A59C6-E03D-40F4-8FBA-0795679DD9D8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B66B19F-F3CC-4E8B-AB2C-1E6820B6FDA8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457762C4-A8A6-4B37-830F-A56378C11570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07A8AC5-CA4C-4095-BE72-9C1AFE06F4E5}"/>
              </a:ext>
            </a:extLst>
          </p:cNvPr>
          <p:cNvSpPr txBox="1"/>
          <p:nvPr/>
        </p:nvSpPr>
        <p:spPr>
          <a:xfrm>
            <a:off x="336458" y="4499891"/>
            <a:ext cx="15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Compartment</a:t>
            </a:r>
            <a:endParaRPr lang="en-NL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42276B-5B00-43C4-8F92-6CD95E79EB77}"/>
              </a:ext>
            </a:extLst>
          </p:cNvPr>
          <p:cNvGrpSpPr/>
          <p:nvPr/>
        </p:nvGrpSpPr>
        <p:grpSpPr>
          <a:xfrm rot="10800000">
            <a:off x="404841" y="2476454"/>
            <a:ext cx="1839539" cy="2526852"/>
            <a:chOff x="4703431" y="2409211"/>
            <a:chExt cx="956514" cy="1589034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49A728B-89E0-472E-9C97-12DEC5D218AD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0122E399-21D6-4ADF-A89E-0F4BDD05DA1E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F445702-9F48-495C-B75C-34790A5D47C3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ED96112-1C1A-4885-8FCC-DCBF85F59708}"/>
              </a:ext>
            </a:extLst>
          </p:cNvPr>
          <p:cNvSpPr txBox="1"/>
          <p:nvPr/>
        </p:nvSpPr>
        <p:spPr>
          <a:xfrm>
            <a:off x="867145" y="4959703"/>
            <a:ext cx="15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/>
              <a:t>Compartment</a:t>
            </a:r>
            <a:endParaRPr lang="en-NL" dirty="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51C325-1B5F-429B-A6CF-C533ED803C3E}"/>
              </a:ext>
            </a:extLst>
          </p:cNvPr>
          <p:cNvGrpSpPr/>
          <p:nvPr/>
        </p:nvGrpSpPr>
        <p:grpSpPr>
          <a:xfrm rot="10800000">
            <a:off x="373198" y="1520646"/>
            <a:ext cx="2717137" cy="4635619"/>
            <a:chOff x="4703431" y="2409211"/>
            <a:chExt cx="956514" cy="1589034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D636095-5800-44B3-BCFB-B6071F482425}"/>
                </a:ext>
              </a:extLst>
            </p:cNvPr>
            <p:cNvCxnSpPr>
              <a:cxnSpLocks/>
            </p:cNvCxnSpPr>
            <p:nvPr/>
          </p:nvCxnSpPr>
          <p:spPr>
            <a:xfrm>
              <a:off x="4703431" y="2409211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999B87F-1B34-4D7B-83D0-10926C0FBF12}"/>
                </a:ext>
              </a:extLst>
            </p:cNvPr>
            <p:cNvCxnSpPr/>
            <p:nvPr/>
          </p:nvCxnSpPr>
          <p:spPr>
            <a:xfrm>
              <a:off x="4703431" y="2409211"/>
              <a:ext cx="0" cy="1589034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9673A38-EDEF-4CB7-AC43-DB08E6367A67}"/>
                </a:ext>
              </a:extLst>
            </p:cNvPr>
            <p:cNvCxnSpPr/>
            <p:nvPr/>
          </p:nvCxnSpPr>
          <p:spPr>
            <a:xfrm>
              <a:off x="4703431" y="3998245"/>
              <a:ext cx="956514" cy="0"/>
            </a:xfrm>
            <a:prstGeom prst="line">
              <a:avLst/>
            </a:prstGeom>
            <a:ln w="28575">
              <a:solidFill>
                <a:srgbClr val="FF0000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C60C1EA7-E439-43AF-8A38-ECC46D6D8513}"/>
              </a:ext>
            </a:extLst>
          </p:cNvPr>
          <p:cNvSpPr txBox="1"/>
          <p:nvPr/>
        </p:nvSpPr>
        <p:spPr>
          <a:xfrm>
            <a:off x="791535" y="6119987"/>
            <a:ext cx="2418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nl-NL" dirty="0" err="1"/>
              <a:t>Tenancy</a:t>
            </a:r>
            <a:r>
              <a:rPr lang="nl-NL" dirty="0"/>
              <a:t> </a:t>
            </a:r>
          </a:p>
          <a:p>
            <a:pPr algn="r"/>
            <a:r>
              <a:rPr lang="nl-NL" dirty="0"/>
              <a:t>(== Root </a:t>
            </a:r>
            <a:r>
              <a:rPr lang="nl-NL" dirty="0" err="1"/>
              <a:t>Compartment</a:t>
            </a:r>
            <a:r>
              <a:rPr lang="nl-NL" dirty="0"/>
              <a:t>)</a:t>
            </a:r>
            <a:endParaRPr lang="en-NL" dirty="0"/>
          </a:p>
        </p:txBody>
      </p:sp>
      <p:sp>
        <p:nvSpPr>
          <p:cNvPr id="27" name="Freeform 38">
            <a:extLst>
              <a:ext uri="{FF2B5EF4-FFF2-40B4-BE49-F238E27FC236}">
                <a16:creationId xmlns:a16="http://schemas.microsoft.com/office/drawing/2014/main" id="{08650998-CFB2-4868-ADCD-53898A6C2F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71365" y="4677578"/>
            <a:ext cx="395632" cy="296776"/>
          </a:xfrm>
          <a:custGeom>
            <a:avLst/>
            <a:gdLst>
              <a:gd name="T0" fmla="*/ 1274 w 1408"/>
              <a:gd name="T1" fmla="*/ 128 h 1128"/>
              <a:gd name="T2" fmla="*/ 545 w 1408"/>
              <a:gd name="T3" fmla="*/ 128 h 1128"/>
              <a:gd name="T4" fmla="*/ 527 w 1408"/>
              <a:gd name="T5" fmla="*/ 118 h 1128"/>
              <a:gd name="T6" fmla="*/ 466 w 1408"/>
              <a:gd name="T7" fmla="*/ 10 h 1128"/>
              <a:gd name="T8" fmla="*/ 451 w 1408"/>
              <a:gd name="T9" fmla="*/ 0 h 1128"/>
              <a:gd name="T10" fmla="*/ 10 w 1408"/>
              <a:gd name="T11" fmla="*/ 0 h 1128"/>
              <a:gd name="T12" fmla="*/ 0 w 1408"/>
              <a:gd name="T13" fmla="*/ 0 h 1128"/>
              <a:gd name="T14" fmla="*/ 0 w 1408"/>
              <a:gd name="T15" fmla="*/ 1127 h 1128"/>
              <a:gd name="T16" fmla="*/ 1405 w 1408"/>
              <a:gd name="T17" fmla="*/ 1127 h 1128"/>
              <a:gd name="T18" fmla="*/ 1405 w 1408"/>
              <a:gd name="T19" fmla="*/ 1117 h 1128"/>
              <a:gd name="T20" fmla="*/ 1405 w 1408"/>
              <a:gd name="T21" fmla="*/ 259 h 1128"/>
              <a:gd name="T22" fmla="*/ 1274 w 1408"/>
              <a:gd name="T23" fmla="*/ 128 h 1128"/>
              <a:gd name="T24" fmla="*/ 317 w 1408"/>
              <a:gd name="T25" fmla="*/ 246 h 1128"/>
              <a:gd name="T26" fmla="*/ 244 w 1408"/>
              <a:gd name="T27" fmla="*/ 246 h 1128"/>
              <a:gd name="T28" fmla="*/ 244 w 1408"/>
              <a:gd name="T29" fmla="*/ 320 h 1128"/>
              <a:gd name="T30" fmla="*/ 188 w 1408"/>
              <a:gd name="T31" fmla="*/ 320 h 1128"/>
              <a:gd name="T32" fmla="*/ 188 w 1408"/>
              <a:gd name="T33" fmla="*/ 246 h 1128"/>
              <a:gd name="T34" fmla="*/ 115 w 1408"/>
              <a:gd name="T35" fmla="*/ 246 h 1128"/>
              <a:gd name="T36" fmla="*/ 115 w 1408"/>
              <a:gd name="T37" fmla="*/ 191 h 1128"/>
              <a:gd name="T38" fmla="*/ 188 w 1408"/>
              <a:gd name="T39" fmla="*/ 191 h 1128"/>
              <a:gd name="T40" fmla="*/ 188 w 1408"/>
              <a:gd name="T41" fmla="*/ 118 h 1128"/>
              <a:gd name="T42" fmla="*/ 244 w 1408"/>
              <a:gd name="T43" fmla="*/ 118 h 1128"/>
              <a:gd name="T44" fmla="*/ 244 w 1408"/>
              <a:gd name="T45" fmla="*/ 191 h 1128"/>
              <a:gd name="T46" fmla="*/ 317 w 1408"/>
              <a:gd name="T47" fmla="*/ 191 h 1128"/>
              <a:gd name="T48" fmla="*/ 317 w 1408"/>
              <a:gd name="T49" fmla="*/ 246 h 1128"/>
              <a:gd name="T50" fmla="*/ 765 w 1408"/>
              <a:gd name="T51" fmla="*/ 314 h 1128"/>
              <a:gd name="T52" fmla="*/ 852 w 1408"/>
              <a:gd name="T53" fmla="*/ 485 h 1128"/>
              <a:gd name="T54" fmla="*/ 681 w 1408"/>
              <a:gd name="T55" fmla="*/ 485 h 1128"/>
              <a:gd name="T56" fmla="*/ 765 w 1408"/>
              <a:gd name="T57" fmla="*/ 314 h 1128"/>
              <a:gd name="T58" fmla="*/ 652 w 1408"/>
              <a:gd name="T59" fmla="*/ 810 h 1128"/>
              <a:gd name="T60" fmla="*/ 576 w 1408"/>
              <a:gd name="T61" fmla="*/ 734 h 1128"/>
              <a:gd name="T62" fmla="*/ 652 w 1408"/>
              <a:gd name="T63" fmla="*/ 660 h 1128"/>
              <a:gd name="T64" fmla="*/ 726 w 1408"/>
              <a:gd name="T65" fmla="*/ 734 h 1128"/>
              <a:gd name="T66" fmla="*/ 652 w 1408"/>
              <a:gd name="T67" fmla="*/ 810 h 1128"/>
              <a:gd name="T68" fmla="*/ 826 w 1408"/>
              <a:gd name="T69" fmla="*/ 598 h 1128"/>
              <a:gd name="T70" fmla="*/ 915 w 1408"/>
              <a:gd name="T71" fmla="*/ 561 h 1128"/>
              <a:gd name="T72" fmla="*/ 1004 w 1408"/>
              <a:gd name="T73" fmla="*/ 598 h 1128"/>
              <a:gd name="T74" fmla="*/ 1004 w 1408"/>
              <a:gd name="T75" fmla="*/ 723 h 1128"/>
              <a:gd name="T76" fmla="*/ 915 w 1408"/>
              <a:gd name="T77" fmla="*/ 760 h 1128"/>
              <a:gd name="T78" fmla="*/ 826 w 1408"/>
              <a:gd name="T79" fmla="*/ 723 h 1128"/>
              <a:gd name="T80" fmla="*/ 826 w 1408"/>
              <a:gd name="T81" fmla="*/ 598 h 1128"/>
              <a:gd name="T82" fmla="*/ 943 w 1408"/>
              <a:gd name="T83" fmla="*/ 999 h 1128"/>
              <a:gd name="T84" fmla="*/ 867 w 1408"/>
              <a:gd name="T85" fmla="*/ 923 h 1128"/>
              <a:gd name="T86" fmla="*/ 943 w 1408"/>
              <a:gd name="T87" fmla="*/ 849 h 1128"/>
              <a:gd name="T88" fmla="*/ 1017 w 1408"/>
              <a:gd name="T89" fmla="*/ 923 h 1128"/>
              <a:gd name="T90" fmla="*/ 943 w 1408"/>
              <a:gd name="T91" fmla="*/ 999 h 1128"/>
              <a:gd name="T92" fmla="*/ 1001 w 1408"/>
              <a:gd name="T93" fmla="*/ 398 h 1128"/>
              <a:gd name="T94" fmla="*/ 1096 w 1408"/>
              <a:gd name="T95" fmla="*/ 304 h 1128"/>
              <a:gd name="T96" fmla="*/ 1190 w 1408"/>
              <a:gd name="T97" fmla="*/ 398 h 1128"/>
              <a:gd name="T98" fmla="*/ 1096 w 1408"/>
              <a:gd name="T99" fmla="*/ 493 h 1128"/>
              <a:gd name="T100" fmla="*/ 1001 w 1408"/>
              <a:gd name="T101" fmla="*/ 398 h 1128"/>
              <a:gd name="T102" fmla="*/ 1135 w 1408"/>
              <a:gd name="T103" fmla="*/ 776 h 1128"/>
              <a:gd name="T104" fmla="*/ 1211 w 1408"/>
              <a:gd name="T105" fmla="*/ 624 h 1128"/>
              <a:gd name="T106" fmla="*/ 1287 w 1408"/>
              <a:gd name="T107" fmla="*/ 776 h 1128"/>
              <a:gd name="T108" fmla="*/ 1135 w 1408"/>
              <a:gd name="T109" fmla="*/ 776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8" h="1128">
                <a:moveTo>
                  <a:pt x="1274" y="128"/>
                </a:moveTo>
                <a:cubicBezTo>
                  <a:pt x="1030" y="131"/>
                  <a:pt x="786" y="128"/>
                  <a:pt x="545" y="128"/>
                </a:cubicBezTo>
                <a:cubicBezTo>
                  <a:pt x="537" y="128"/>
                  <a:pt x="532" y="126"/>
                  <a:pt x="527" y="118"/>
                </a:cubicBezTo>
                <a:cubicBezTo>
                  <a:pt x="508" y="81"/>
                  <a:pt x="487" y="47"/>
                  <a:pt x="466" y="10"/>
                </a:cubicBezTo>
                <a:cubicBezTo>
                  <a:pt x="464" y="2"/>
                  <a:pt x="458" y="0"/>
                  <a:pt x="451" y="0"/>
                </a:cubicBezTo>
                <a:cubicBezTo>
                  <a:pt x="304" y="0"/>
                  <a:pt x="157" y="0"/>
                  <a:pt x="10" y="0"/>
                </a:cubicBezTo>
                <a:cubicBezTo>
                  <a:pt x="8" y="0"/>
                  <a:pt x="2" y="0"/>
                  <a:pt x="0" y="0"/>
                </a:cubicBezTo>
                <a:cubicBezTo>
                  <a:pt x="0" y="377"/>
                  <a:pt x="0" y="752"/>
                  <a:pt x="0" y="1127"/>
                </a:cubicBezTo>
                <a:cubicBezTo>
                  <a:pt x="469" y="1127"/>
                  <a:pt x="936" y="1127"/>
                  <a:pt x="1405" y="1127"/>
                </a:cubicBezTo>
                <a:cubicBezTo>
                  <a:pt x="1405" y="1122"/>
                  <a:pt x="1405" y="1119"/>
                  <a:pt x="1405" y="1117"/>
                </a:cubicBezTo>
                <a:cubicBezTo>
                  <a:pt x="1405" y="831"/>
                  <a:pt x="1405" y="545"/>
                  <a:pt x="1405" y="259"/>
                </a:cubicBezTo>
                <a:cubicBezTo>
                  <a:pt x="1407" y="181"/>
                  <a:pt x="1342" y="128"/>
                  <a:pt x="1274" y="128"/>
                </a:cubicBezTo>
                <a:close/>
                <a:moveTo>
                  <a:pt x="317" y="246"/>
                </a:moveTo>
                <a:cubicBezTo>
                  <a:pt x="293" y="246"/>
                  <a:pt x="267" y="246"/>
                  <a:pt x="244" y="246"/>
                </a:cubicBezTo>
                <a:cubicBezTo>
                  <a:pt x="244" y="270"/>
                  <a:pt x="244" y="296"/>
                  <a:pt x="244" y="320"/>
                </a:cubicBezTo>
                <a:cubicBezTo>
                  <a:pt x="225" y="320"/>
                  <a:pt x="207" y="320"/>
                  <a:pt x="188" y="320"/>
                </a:cubicBezTo>
                <a:cubicBezTo>
                  <a:pt x="188" y="296"/>
                  <a:pt x="188" y="272"/>
                  <a:pt x="188" y="246"/>
                </a:cubicBezTo>
                <a:cubicBezTo>
                  <a:pt x="165" y="246"/>
                  <a:pt x="139" y="246"/>
                  <a:pt x="115" y="246"/>
                </a:cubicBezTo>
                <a:cubicBezTo>
                  <a:pt x="115" y="228"/>
                  <a:pt x="115" y="210"/>
                  <a:pt x="115" y="191"/>
                </a:cubicBezTo>
                <a:cubicBezTo>
                  <a:pt x="139" y="191"/>
                  <a:pt x="162" y="191"/>
                  <a:pt x="188" y="191"/>
                </a:cubicBezTo>
                <a:cubicBezTo>
                  <a:pt x="188" y="168"/>
                  <a:pt x="188" y="141"/>
                  <a:pt x="188" y="118"/>
                </a:cubicBezTo>
                <a:cubicBezTo>
                  <a:pt x="207" y="118"/>
                  <a:pt x="225" y="118"/>
                  <a:pt x="244" y="118"/>
                </a:cubicBezTo>
                <a:cubicBezTo>
                  <a:pt x="244" y="141"/>
                  <a:pt x="244" y="168"/>
                  <a:pt x="244" y="191"/>
                </a:cubicBezTo>
                <a:cubicBezTo>
                  <a:pt x="267" y="191"/>
                  <a:pt x="293" y="191"/>
                  <a:pt x="317" y="191"/>
                </a:cubicBezTo>
                <a:cubicBezTo>
                  <a:pt x="317" y="210"/>
                  <a:pt x="317" y="228"/>
                  <a:pt x="317" y="246"/>
                </a:cubicBezTo>
                <a:close/>
                <a:moveTo>
                  <a:pt x="765" y="314"/>
                </a:moveTo>
                <a:lnTo>
                  <a:pt x="852" y="485"/>
                </a:lnTo>
                <a:lnTo>
                  <a:pt x="681" y="485"/>
                </a:lnTo>
                <a:lnTo>
                  <a:pt x="765" y="314"/>
                </a:lnTo>
                <a:close/>
                <a:moveTo>
                  <a:pt x="652" y="810"/>
                </a:moveTo>
                <a:cubicBezTo>
                  <a:pt x="611" y="810"/>
                  <a:pt x="576" y="776"/>
                  <a:pt x="576" y="734"/>
                </a:cubicBezTo>
                <a:cubicBezTo>
                  <a:pt x="576" y="692"/>
                  <a:pt x="611" y="660"/>
                  <a:pt x="652" y="660"/>
                </a:cubicBezTo>
                <a:cubicBezTo>
                  <a:pt x="694" y="660"/>
                  <a:pt x="726" y="694"/>
                  <a:pt x="726" y="734"/>
                </a:cubicBezTo>
                <a:cubicBezTo>
                  <a:pt x="729" y="776"/>
                  <a:pt x="694" y="810"/>
                  <a:pt x="652" y="810"/>
                </a:cubicBezTo>
                <a:close/>
                <a:moveTo>
                  <a:pt x="826" y="598"/>
                </a:moveTo>
                <a:lnTo>
                  <a:pt x="915" y="561"/>
                </a:lnTo>
                <a:lnTo>
                  <a:pt x="1004" y="598"/>
                </a:lnTo>
                <a:lnTo>
                  <a:pt x="1004" y="723"/>
                </a:lnTo>
                <a:lnTo>
                  <a:pt x="915" y="760"/>
                </a:lnTo>
                <a:lnTo>
                  <a:pt x="826" y="723"/>
                </a:lnTo>
                <a:lnTo>
                  <a:pt x="826" y="598"/>
                </a:lnTo>
                <a:close/>
                <a:moveTo>
                  <a:pt x="943" y="999"/>
                </a:moveTo>
                <a:cubicBezTo>
                  <a:pt x="902" y="999"/>
                  <a:pt x="867" y="965"/>
                  <a:pt x="867" y="923"/>
                </a:cubicBezTo>
                <a:cubicBezTo>
                  <a:pt x="867" y="881"/>
                  <a:pt x="902" y="849"/>
                  <a:pt x="943" y="849"/>
                </a:cubicBezTo>
                <a:cubicBezTo>
                  <a:pt x="985" y="849"/>
                  <a:pt x="1017" y="883"/>
                  <a:pt x="1017" y="923"/>
                </a:cubicBezTo>
                <a:cubicBezTo>
                  <a:pt x="1017" y="965"/>
                  <a:pt x="983" y="999"/>
                  <a:pt x="943" y="999"/>
                </a:cubicBezTo>
                <a:close/>
                <a:moveTo>
                  <a:pt x="1001" y="398"/>
                </a:moveTo>
                <a:cubicBezTo>
                  <a:pt x="1001" y="346"/>
                  <a:pt x="1044" y="304"/>
                  <a:pt x="1096" y="304"/>
                </a:cubicBezTo>
                <a:cubicBezTo>
                  <a:pt x="1149" y="304"/>
                  <a:pt x="1190" y="345"/>
                  <a:pt x="1190" y="398"/>
                </a:cubicBezTo>
                <a:cubicBezTo>
                  <a:pt x="1190" y="450"/>
                  <a:pt x="1148" y="493"/>
                  <a:pt x="1096" y="493"/>
                </a:cubicBezTo>
                <a:cubicBezTo>
                  <a:pt x="1043" y="495"/>
                  <a:pt x="1001" y="451"/>
                  <a:pt x="1001" y="398"/>
                </a:cubicBezTo>
                <a:close/>
                <a:moveTo>
                  <a:pt x="1135" y="776"/>
                </a:moveTo>
                <a:lnTo>
                  <a:pt x="1211" y="624"/>
                </a:lnTo>
                <a:lnTo>
                  <a:pt x="1287" y="776"/>
                </a:lnTo>
                <a:lnTo>
                  <a:pt x="1135" y="776"/>
                </a:lnTo>
                <a:close/>
              </a:path>
            </a:pathLst>
          </a:custGeom>
          <a:solidFill>
            <a:srgbClr val="F8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8" name="Freeform 38">
            <a:extLst>
              <a:ext uri="{FF2B5EF4-FFF2-40B4-BE49-F238E27FC236}">
                <a16:creationId xmlns:a16="http://schemas.microsoft.com/office/drawing/2014/main" id="{B6EC8DD3-AE0D-4CE0-BD2D-20D3E16468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342" y="4155919"/>
            <a:ext cx="395632" cy="296776"/>
          </a:xfrm>
          <a:custGeom>
            <a:avLst/>
            <a:gdLst>
              <a:gd name="T0" fmla="*/ 1274 w 1408"/>
              <a:gd name="T1" fmla="*/ 128 h 1128"/>
              <a:gd name="T2" fmla="*/ 545 w 1408"/>
              <a:gd name="T3" fmla="*/ 128 h 1128"/>
              <a:gd name="T4" fmla="*/ 527 w 1408"/>
              <a:gd name="T5" fmla="*/ 118 h 1128"/>
              <a:gd name="T6" fmla="*/ 466 w 1408"/>
              <a:gd name="T7" fmla="*/ 10 h 1128"/>
              <a:gd name="T8" fmla="*/ 451 w 1408"/>
              <a:gd name="T9" fmla="*/ 0 h 1128"/>
              <a:gd name="T10" fmla="*/ 10 w 1408"/>
              <a:gd name="T11" fmla="*/ 0 h 1128"/>
              <a:gd name="T12" fmla="*/ 0 w 1408"/>
              <a:gd name="T13" fmla="*/ 0 h 1128"/>
              <a:gd name="T14" fmla="*/ 0 w 1408"/>
              <a:gd name="T15" fmla="*/ 1127 h 1128"/>
              <a:gd name="T16" fmla="*/ 1405 w 1408"/>
              <a:gd name="T17" fmla="*/ 1127 h 1128"/>
              <a:gd name="T18" fmla="*/ 1405 w 1408"/>
              <a:gd name="T19" fmla="*/ 1117 h 1128"/>
              <a:gd name="T20" fmla="*/ 1405 w 1408"/>
              <a:gd name="T21" fmla="*/ 259 h 1128"/>
              <a:gd name="T22" fmla="*/ 1274 w 1408"/>
              <a:gd name="T23" fmla="*/ 128 h 1128"/>
              <a:gd name="T24" fmla="*/ 317 w 1408"/>
              <a:gd name="T25" fmla="*/ 246 h 1128"/>
              <a:gd name="T26" fmla="*/ 244 w 1408"/>
              <a:gd name="T27" fmla="*/ 246 h 1128"/>
              <a:gd name="T28" fmla="*/ 244 w 1408"/>
              <a:gd name="T29" fmla="*/ 320 h 1128"/>
              <a:gd name="T30" fmla="*/ 188 w 1408"/>
              <a:gd name="T31" fmla="*/ 320 h 1128"/>
              <a:gd name="T32" fmla="*/ 188 w 1408"/>
              <a:gd name="T33" fmla="*/ 246 h 1128"/>
              <a:gd name="T34" fmla="*/ 115 w 1408"/>
              <a:gd name="T35" fmla="*/ 246 h 1128"/>
              <a:gd name="T36" fmla="*/ 115 w 1408"/>
              <a:gd name="T37" fmla="*/ 191 h 1128"/>
              <a:gd name="T38" fmla="*/ 188 w 1408"/>
              <a:gd name="T39" fmla="*/ 191 h 1128"/>
              <a:gd name="T40" fmla="*/ 188 w 1408"/>
              <a:gd name="T41" fmla="*/ 118 h 1128"/>
              <a:gd name="T42" fmla="*/ 244 w 1408"/>
              <a:gd name="T43" fmla="*/ 118 h 1128"/>
              <a:gd name="T44" fmla="*/ 244 w 1408"/>
              <a:gd name="T45" fmla="*/ 191 h 1128"/>
              <a:gd name="T46" fmla="*/ 317 w 1408"/>
              <a:gd name="T47" fmla="*/ 191 h 1128"/>
              <a:gd name="T48" fmla="*/ 317 w 1408"/>
              <a:gd name="T49" fmla="*/ 246 h 1128"/>
              <a:gd name="T50" fmla="*/ 765 w 1408"/>
              <a:gd name="T51" fmla="*/ 314 h 1128"/>
              <a:gd name="T52" fmla="*/ 852 w 1408"/>
              <a:gd name="T53" fmla="*/ 485 h 1128"/>
              <a:gd name="T54" fmla="*/ 681 w 1408"/>
              <a:gd name="T55" fmla="*/ 485 h 1128"/>
              <a:gd name="T56" fmla="*/ 765 w 1408"/>
              <a:gd name="T57" fmla="*/ 314 h 1128"/>
              <a:gd name="T58" fmla="*/ 652 w 1408"/>
              <a:gd name="T59" fmla="*/ 810 h 1128"/>
              <a:gd name="T60" fmla="*/ 576 w 1408"/>
              <a:gd name="T61" fmla="*/ 734 h 1128"/>
              <a:gd name="T62" fmla="*/ 652 w 1408"/>
              <a:gd name="T63" fmla="*/ 660 h 1128"/>
              <a:gd name="T64" fmla="*/ 726 w 1408"/>
              <a:gd name="T65" fmla="*/ 734 h 1128"/>
              <a:gd name="T66" fmla="*/ 652 w 1408"/>
              <a:gd name="T67" fmla="*/ 810 h 1128"/>
              <a:gd name="T68" fmla="*/ 826 w 1408"/>
              <a:gd name="T69" fmla="*/ 598 h 1128"/>
              <a:gd name="T70" fmla="*/ 915 w 1408"/>
              <a:gd name="T71" fmla="*/ 561 h 1128"/>
              <a:gd name="T72" fmla="*/ 1004 w 1408"/>
              <a:gd name="T73" fmla="*/ 598 h 1128"/>
              <a:gd name="T74" fmla="*/ 1004 w 1408"/>
              <a:gd name="T75" fmla="*/ 723 h 1128"/>
              <a:gd name="T76" fmla="*/ 915 w 1408"/>
              <a:gd name="T77" fmla="*/ 760 h 1128"/>
              <a:gd name="T78" fmla="*/ 826 w 1408"/>
              <a:gd name="T79" fmla="*/ 723 h 1128"/>
              <a:gd name="T80" fmla="*/ 826 w 1408"/>
              <a:gd name="T81" fmla="*/ 598 h 1128"/>
              <a:gd name="T82" fmla="*/ 943 w 1408"/>
              <a:gd name="T83" fmla="*/ 999 h 1128"/>
              <a:gd name="T84" fmla="*/ 867 w 1408"/>
              <a:gd name="T85" fmla="*/ 923 h 1128"/>
              <a:gd name="T86" fmla="*/ 943 w 1408"/>
              <a:gd name="T87" fmla="*/ 849 h 1128"/>
              <a:gd name="T88" fmla="*/ 1017 w 1408"/>
              <a:gd name="T89" fmla="*/ 923 h 1128"/>
              <a:gd name="T90" fmla="*/ 943 w 1408"/>
              <a:gd name="T91" fmla="*/ 999 h 1128"/>
              <a:gd name="T92" fmla="*/ 1001 w 1408"/>
              <a:gd name="T93" fmla="*/ 398 h 1128"/>
              <a:gd name="T94" fmla="*/ 1096 w 1408"/>
              <a:gd name="T95" fmla="*/ 304 h 1128"/>
              <a:gd name="T96" fmla="*/ 1190 w 1408"/>
              <a:gd name="T97" fmla="*/ 398 h 1128"/>
              <a:gd name="T98" fmla="*/ 1096 w 1408"/>
              <a:gd name="T99" fmla="*/ 493 h 1128"/>
              <a:gd name="T100" fmla="*/ 1001 w 1408"/>
              <a:gd name="T101" fmla="*/ 398 h 1128"/>
              <a:gd name="T102" fmla="*/ 1135 w 1408"/>
              <a:gd name="T103" fmla="*/ 776 h 1128"/>
              <a:gd name="T104" fmla="*/ 1211 w 1408"/>
              <a:gd name="T105" fmla="*/ 624 h 1128"/>
              <a:gd name="T106" fmla="*/ 1287 w 1408"/>
              <a:gd name="T107" fmla="*/ 776 h 1128"/>
              <a:gd name="T108" fmla="*/ 1135 w 1408"/>
              <a:gd name="T109" fmla="*/ 776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8" h="1128">
                <a:moveTo>
                  <a:pt x="1274" y="128"/>
                </a:moveTo>
                <a:cubicBezTo>
                  <a:pt x="1030" y="131"/>
                  <a:pt x="786" y="128"/>
                  <a:pt x="545" y="128"/>
                </a:cubicBezTo>
                <a:cubicBezTo>
                  <a:pt x="537" y="128"/>
                  <a:pt x="532" y="126"/>
                  <a:pt x="527" y="118"/>
                </a:cubicBezTo>
                <a:cubicBezTo>
                  <a:pt x="508" y="81"/>
                  <a:pt x="487" y="47"/>
                  <a:pt x="466" y="10"/>
                </a:cubicBezTo>
                <a:cubicBezTo>
                  <a:pt x="464" y="2"/>
                  <a:pt x="458" y="0"/>
                  <a:pt x="451" y="0"/>
                </a:cubicBezTo>
                <a:cubicBezTo>
                  <a:pt x="304" y="0"/>
                  <a:pt x="157" y="0"/>
                  <a:pt x="10" y="0"/>
                </a:cubicBezTo>
                <a:cubicBezTo>
                  <a:pt x="8" y="0"/>
                  <a:pt x="2" y="0"/>
                  <a:pt x="0" y="0"/>
                </a:cubicBezTo>
                <a:cubicBezTo>
                  <a:pt x="0" y="377"/>
                  <a:pt x="0" y="752"/>
                  <a:pt x="0" y="1127"/>
                </a:cubicBezTo>
                <a:cubicBezTo>
                  <a:pt x="469" y="1127"/>
                  <a:pt x="936" y="1127"/>
                  <a:pt x="1405" y="1127"/>
                </a:cubicBezTo>
                <a:cubicBezTo>
                  <a:pt x="1405" y="1122"/>
                  <a:pt x="1405" y="1119"/>
                  <a:pt x="1405" y="1117"/>
                </a:cubicBezTo>
                <a:cubicBezTo>
                  <a:pt x="1405" y="831"/>
                  <a:pt x="1405" y="545"/>
                  <a:pt x="1405" y="259"/>
                </a:cubicBezTo>
                <a:cubicBezTo>
                  <a:pt x="1407" y="181"/>
                  <a:pt x="1342" y="128"/>
                  <a:pt x="1274" y="128"/>
                </a:cubicBezTo>
                <a:close/>
                <a:moveTo>
                  <a:pt x="317" y="246"/>
                </a:moveTo>
                <a:cubicBezTo>
                  <a:pt x="293" y="246"/>
                  <a:pt x="267" y="246"/>
                  <a:pt x="244" y="246"/>
                </a:cubicBezTo>
                <a:cubicBezTo>
                  <a:pt x="244" y="270"/>
                  <a:pt x="244" y="296"/>
                  <a:pt x="244" y="320"/>
                </a:cubicBezTo>
                <a:cubicBezTo>
                  <a:pt x="225" y="320"/>
                  <a:pt x="207" y="320"/>
                  <a:pt x="188" y="320"/>
                </a:cubicBezTo>
                <a:cubicBezTo>
                  <a:pt x="188" y="296"/>
                  <a:pt x="188" y="272"/>
                  <a:pt x="188" y="246"/>
                </a:cubicBezTo>
                <a:cubicBezTo>
                  <a:pt x="165" y="246"/>
                  <a:pt x="139" y="246"/>
                  <a:pt x="115" y="246"/>
                </a:cubicBezTo>
                <a:cubicBezTo>
                  <a:pt x="115" y="228"/>
                  <a:pt x="115" y="210"/>
                  <a:pt x="115" y="191"/>
                </a:cubicBezTo>
                <a:cubicBezTo>
                  <a:pt x="139" y="191"/>
                  <a:pt x="162" y="191"/>
                  <a:pt x="188" y="191"/>
                </a:cubicBezTo>
                <a:cubicBezTo>
                  <a:pt x="188" y="168"/>
                  <a:pt x="188" y="141"/>
                  <a:pt x="188" y="118"/>
                </a:cubicBezTo>
                <a:cubicBezTo>
                  <a:pt x="207" y="118"/>
                  <a:pt x="225" y="118"/>
                  <a:pt x="244" y="118"/>
                </a:cubicBezTo>
                <a:cubicBezTo>
                  <a:pt x="244" y="141"/>
                  <a:pt x="244" y="168"/>
                  <a:pt x="244" y="191"/>
                </a:cubicBezTo>
                <a:cubicBezTo>
                  <a:pt x="267" y="191"/>
                  <a:pt x="293" y="191"/>
                  <a:pt x="317" y="191"/>
                </a:cubicBezTo>
                <a:cubicBezTo>
                  <a:pt x="317" y="210"/>
                  <a:pt x="317" y="228"/>
                  <a:pt x="317" y="246"/>
                </a:cubicBezTo>
                <a:close/>
                <a:moveTo>
                  <a:pt x="765" y="314"/>
                </a:moveTo>
                <a:lnTo>
                  <a:pt x="852" y="485"/>
                </a:lnTo>
                <a:lnTo>
                  <a:pt x="681" y="485"/>
                </a:lnTo>
                <a:lnTo>
                  <a:pt x="765" y="314"/>
                </a:lnTo>
                <a:close/>
                <a:moveTo>
                  <a:pt x="652" y="810"/>
                </a:moveTo>
                <a:cubicBezTo>
                  <a:pt x="611" y="810"/>
                  <a:pt x="576" y="776"/>
                  <a:pt x="576" y="734"/>
                </a:cubicBezTo>
                <a:cubicBezTo>
                  <a:pt x="576" y="692"/>
                  <a:pt x="611" y="660"/>
                  <a:pt x="652" y="660"/>
                </a:cubicBezTo>
                <a:cubicBezTo>
                  <a:pt x="694" y="660"/>
                  <a:pt x="726" y="694"/>
                  <a:pt x="726" y="734"/>
                </a:cubicBezTo>
                <a:cubicBezTo>
                  <a:pt x="729" y="776"/>
                  <a:pt x="694" y="810"/>
                  <a:pt x="652" y="810"/>
                </a:cubicBezTo>
                <a:close/>
                <a:moveTo>
                  <a:pt x="826" y="598"/>
                </a:moveTo>
                <a:lnTo>
                  <a:pt x="915" y="561"/>
                </a:lnTo>
                <a:lnTo>
                  <a:pt x="1004" y="598"/>
                </a:lnTo>
                <a:lnTo>
                  <a:pt x="1004" y="723"/>
                </a:lnTo>
                <a:lnTo>
                  <a:pt x="915" y="760"/>
                </a:lnTo>
                <a:lnTo>
                  <a:pt x="826" y="723"/>
                </a:lnTo>
                <a:lnTo>
                  <a:pt x="826" y="598"/>
                </a:lnTo>
                <a:close/>
                <a:moveTo>
                  <a:pt x="943" y="999"/>
                </a:moveTo>
                <a:cubicBezTo>
                  <a:pt x="902" y="999"/>
                  <a:pt x="867" y="965"/>
                  <a:pt x="867" y="923"/>
                </a:cubicBezTo>
                <a:cubicBezTo>
                  <a:pt x="867" y="881"/>
                  <a:pt x="902" y="849"/>
                  <a:pt x="943" y="849"/>
                </a:cubicBezTo>
                <a:cubicBezTo>
                  <a:pt x="985" y="849"/>
                  <a:pt x="1017" y="883"/>
                  <a:pt x="1017" y="923"/>
                </a:cubicBezTo>
                <a:cubicBezTo>
                  <a:pt x="1017" y="965"/>
                  <a:pt x="983" y="999"/>
                  <a:pt x="943" y="999"/>
                </a:cubicBezTo>
                <a:close/>
                <a:moveTo>
                  <a:pt x="1001" y="398"/>
                </a:moveTo>
                <a:cubicBezTo>
                  <a:pt x="1001" y="346"/>
                  <a:pt x="1044" y="304"/>
                  <a:pt x="1096" y="304"/>
                </a:cubicBezTo>
                <a:cubicBezTo>
                  <a:pt x="1149" y="304"/>
                  <a:pt x="1190" y="345"/>
                  <a:pt x="1190" y="398"/>
                </a:cubicBezTo>
                <a:cubicBezTo>
                  <a:pt x="1190" y="450"/>
                  <a:pt x="1148" y="493"/>
                  <a:pt x="1096" y="493"/>
                </a:cubicBezTo>
                <a:cubicBezTo>
                  <a:pt x="1043" y="495"/>
                  <a:pt x="1001" y="451"/>
                  <a:pt x="1001" y="398"/>
                </a:cubicBezTo>
                <a:close/>
                <a:moveTo>
                  <a:pt x="1135" y="776"/>
                </a:moveTo>
                <a:lnTo>
                  <a:pt x="1211" y="624"/>
                </a:lnTo>
                <a:lnTo>
                  <a:pt x="1287" y="776"/>
                </a:lnTo>
                <a:lnTo>
                  <a:pt x="1135" y="776"/>
                </a:lnTo>
                <a:close/>
              </a:path>
            </a:pathLst>
          </a:custGeom>
          <a:solidFill>
            <a:srgbClr val="F8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9" name="Freeform 38">
            <a:extLst>
              <a:ext uri="{FF2B5EF4-FFF2-40B4-BE49-F238E27FC236}">
                <a16:creationId xmlns:a16="http://schemas.microsoft.com/office/drawing/2014/main" id="{BA742984-2CA9-47A5-917E-15B4D5F074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73196" y="5802629"/>
            <a:ext cx="395632" cy="296776"/>
          </a:xfrm>
          <a:custGeom>
            <a:avLst/>
            <a:gdLst>
              <a:gd name="T0" fmla="*/ 1274 w 1408"/>
              <a:gd name="T1" fmla="*/ 128 h 1128"/>
              <a:gd name="T2" fmla="*/ 545 w 1408"/>
              <a:gd name="T3" fmla="*/ 128 h 1128"/>
              <a:gd name="T4" fmla="*/ 527 w 1408"/>
              <a:gd name="T5" fmla="*/ 118 h 1128"/>
              <a:gd name="T6" fmla="*/ 466 w 1408"/>
              <a:gd name="T7" fmla="*/ 10 h 1128"/>
              <a:gd name="T8" fmla="*/ 451 w 1408"/>
              <a:gd name="T9" fmla="*/ 0 h 1128"/>
              <a:gd name="T10" fmla="*/ 10 w 1408"/>
              <a:gd name="T11" fmla="*/ 0 h 1128"/>
              <a:gd name="T12" fmla="*/ 0 w 1408"/>
              <a:gd name="T13" fmla="*/ 0 h 1128"/>
              <a:gd name="T14" fmla="*/ 0 w 1408"/>
              <a:gd name="T15" fmla="*/ 1127 h 1128"/>
              <a:gd name="T16" fmla="*/ 1405 w 1408"/>
              <a:gd name="T17" fmla="*/ 1127 h 1128"/>
              <a:gd name="T18" fmla="*/ 1405 w 1408"/>
              <a:gd name="T19" fmla="*/ 1117 h 1128"/>
              <a:gd name="T20" fmla="*/ 1405 w 1408"/>
              <a:gd name="T21" fmla="*/ 259 h 1128"/>
              <a:gd name="T22" fmla="*/ 1274 w 1408"/>
              <a:gd name="T23" fmla="*/ 128 h 1128"/>
              <a:gd name="T24" fmla="*/ 317 w 1408"/>
              <a:gd name="T25" fmla="*/ 246 h 1128"/>
              <a:gd name="T26" fmla="*/ 244 w 1408"/>
              <a:gd name="T27" fmla="*/ 246 h 1128"/>
              <a:gd name="T28" fmla="*/ 244 w 1408"/>
              <a:gd name="T29" fmla="*/ 320 h 1128"/>
              <a:gd name="T30" fmla="*/ 188 w 1408"/>
              <a:gd name="T31" fmla="*/ 320 h 1128"/>
              <a:gd name="T32" fmla="*/ 188 w 1408"/>
              <a:gd name="T33" fmla="*/ 246 h 1128"/>
              <a:gd name="T34" fmla="*/ 115 w 1408"/>
              <a:gd name="T35" fmla="*/ 246 h 1128"/>
              <a:gd name="T36" fmla="*/ 115 w 1408"/>
              <a:gd name="T37" fmla="*/ 191 h 1128"/>
              <a:gd name="T38" fmla="*/ 188 w 1408"/>
              <a:gd name="T39" fmla="*/ 191 h 1128"/>
              <a:gd name="T40" fmla="*/ 188 w 1408"/>
              <a:gd name="T41" fmla="*/ 118 h 1128"/>
              <a:gd name="T42" fmla="*/ 244 w 1408"/>
              <a:gd name="T43" fmla="*/ 118 h 1128"/>
              <a:gd name="T44" fmla="*/ 244 w 1408"/>
              <a:gd name="T45" fmla="*/ 191 h 1128"/>
              <a:gd name="T46" fmla="*/ 317 w 1408"/>
              <a:gd name="T47" fmla="*/ 191 h 1128"/>
              <a:gd name="T48" fmla="*/ 317 w 1408"/>
              <a:gd name="T49" fmla="*/ 246 h 1128"/>
              <a:gd name="T50" fmla="*/ 765 w 1408"/>
              <a:gd name="T51" fmla="*/ 314 h 1128"/>
              <a:gd name="T52" fmla="*/ 852 w 1408"/>
              <a:gd name="T53" fmla="*/ 485 h 1128"/>
              <a:gd name="T54" fmla="*/ 681 w 1408"/>
              <a:gd name="T55" fmla="*/ 485 h 1128"/>
              <a:gd name="T56" fmla="*/ 765 w 1408"/>
              <a:gd name="T57" fmla="*/ 314 h 1128"/>
              <a:gd name="T58" fmla="*/ 652 w 1408"/>
              <a:gd name="T59" fmla="*/ 810 h 1128"/>
              <a:gd name="T60" fmla="*/ 576 w 1408"/>
              <a:gd name="T61" fmla="*/ 734 h 1128"/>
              <a:gd name="T62" fmla="*/ 652 w 1408"/>
              <a:gd name="T63" fmla="*/ 660 h 1128"/>
              <a:gd name="T64" fmla="*/ 726 w 1408"/>
              <a:gd name="T65" fmla="*/ 734 h 1128"/>
              <a:gd name="T66" fmla="*/ 652 w 1408"/>
              <a:gd name="T67" fmla="*/ 810 h 1128"/>
              <a:gd name="T68" fmla="*/ 826 w 1408"/>
              <a:gd name="T69" fmla="*/ 598 h 1128"/>
              <a:gd name="T70" fmla="*/ 915 w 1408"/>
              <a:gd name="T71" fmla="*/ 561 h 1128"/>
              <a:gd name="T72" fmla="*/ 1004 w 1408"/>
              <a:gd name="T73" fmla="*/ 598 h 1128"/>
              <a:gd name="T74" fmla="*/ 1004 w 1408"/>
              <a:gd name="T75" fmla="*/ 723 h 1128"/>
              <a:gd name="T76" fmla="*/ 915 w 1408"/>
              <a:gd name="T77" fmla="*/ 760 h 1128"/>
              <a:gd name="T78" fmla="*/ 826 w 1408"/>
              <a:gd name="T79" fmla="*/ 723 h 1128"/>
              <a:gd name="T80" fmla="*/ 826 w 1408"/>
              <a:gd name="T81" fmla="*/ 598 h 1128"/>
              <a:gd name="T82" fmla="*/ 943 w 1408"/>
              <a:gd name="T83" fmla="*/ 999 h 1128"/>
              <a:gd name="T84" fmla="*/ 867 w 1408"/>
              <a:gd name="T85" fmla="*/ 923 h 1128"/>
              <a:gd name="T86" fmla="*/ 943 w 1408"/>
              <a:gd name="T87" fmla="*/ 849 h 1128"/>
              <a:gd name="T88" fmla="*/ 1017 w 1408"/>
              <a:gd name="T89" fmla="*/ 923 h 1128"/>
              <a:gd name="T90" fmla="*/ 943 w 1408"/>
              <a:gd name="T91" fmla="*/ 999 h 1128"/>
              <a:gd name="T92" fmla="*/ 1001 w 1408"/>
              <a:gd name="T93" fmla="*/ 398 h 1128"/>
              <a:gd name="T94" fmla="*/ 1096 w 1408"/>
              <a:gd name="T95" fmla="*/ 304 h 1128"/>
              <a:gd name="T96" fmla="*/ 1190 w 1408"/>
              <a:gd name="T97" fmla="*/ 398 h 1128"/>
              <a:gd name="T98" fmla="*/ 1096 w 1408"/>
              <a:gd name="T99" fmla="*/ 493 h 1128"/>
              <a:gd name="T100" fmla="*/ 1001 w 1408"/>
              <a:gd name="T101" fmla="*/ 398 h 1128"/>
              <a:gd name="T102" fmla="*/ 1135 w 1408"/>
              <a:gd name="T103" fmla="*/ 776 h 1128"/>
              <a:gd name="T104" fmla="*/ 1211 w 1408"/>
              <a:gd name="T105" fmla="*/ 624 h 1128"/>
              <a:gd name="T106" fmla="*/ 1287 w 1408"/>
              <a:gd name="T107" fmla="*/ 776 h 1128"/>
              <a:gd name="T108" fmla="*/ 1135 w 1408"/>
              <a:gd name="T109" fmla="*/ 776 h 1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1408" h="1128">
                <a:moveTo>
                  <a:pt x="1274" y="128"/>
                </a:moveTo>
                <a:cubicBezTo>
                  <a:pt x="1030" y="131"/>
                  <a:pt x="786" y="128"/>
                  <a:pt x="545" y="128"/>
                </a:cubicBezTo>
                <a:cubicBezTo>
                  <a:pt x="537" y="128"/>
                  <a:pt x="532" y="126"/>
                  <a:pt x="527" y="118"/>
                </a:cubicBezTo>
                <a:cubicBezTo>
                  <a:pt x="508" y="81"/>
                  <a:pt x="487" y="47"/>
                  <a:pt x="466" y="10"/>
                </a:cubicBezTo>
                <a:cubicBezTo>
                  <a:pt x="464" y="2"/>
                  <a:pt x="458" y="0"/>
                  <a:pt x="451" y="0"/>
                </a:cubicBezTo>
                <a:cubicBezTo>
                  <a:pt x="304" y="0"/>
                  <a:pt x="157" y="0"/>
                  <a:pt x="10" y="0"/>
                </a:cubicBezTo>
                <a:cubicBezTo>
                  <a:pt x="8" y="0"/>
                  <a:pt x="2" y="0"/>
                  <a:pt x="0" y="0"/>
                </a:cubicBezTo>
                <a:cubicBezTo>
                  <a:pt x="0" y="377"/>
                  <a:pt x="0" y="752"/>
                  <a:pt x="0" y="1127"/>
                </a:cubicBezTo>
                <a:cubicBezTo>
                  <a:pt x="469" y="1127"/>
                  <a:pt x="936" y="1127"/>
                  <a:pt x="1405" y="1127"/>
                </a:cubicBezTo>
                <a:cubicBezTo>
                  <a:pt x="1405" y="1122"/>
                  <a:pt x="1405" y="1119"/>
                  <a:pt x="1405" y="1117"/>
                </a:cubicBezTo>
                <a:cubicBezTo>
                  <a:pt x="1405" y="831"/>
                  <a:pt x="1405" y="545"/>
                  <a:pt x="1405" y="259"/>
                </a:cubicBezTo>
                <a:cubicBezTo>
                  <a:pt x="1407" y="181"/>
                  <a:pt x="1342" y="128"/>
                  <a:pt x="1274" y="128"/>
                </a:cubicBezTo>
                <a:close/>
                <a:moveTo>
                  <a:pt x="317" y="246"/>
                </a:moveTo>
                <a:cubicBezTo>
                  <a:pt x="293" y="246"/>
                  <a:pt x="267" y="246"/>
                  <a:pt x="244" y="246"/>
                </a:cubicBezTo>
                <a:cubicBezTo>
                  <a:pt x="244" y="270"/>
                  <a:pt x="244" y="296"/>
                  <a:pt x="244" y="320"/>
                </a:cubicBezTo>
                <a:cubicBezTo>
                  <a:pt x="225" y="320"/>
                  <a:pt x="207" y="320"/>
                  <a:pt x="188" y="320"/>
                </a:cubicBezTo>
                <a:cubicBezTo>
                  <a:pt x="188" y="296"/>
                  <a:pt x="188" y="272"/>
                  <a:pt x="188" y="246"/>
                </a:cubicBezTo>
                <a:cubicBezTo>
                  <a:pt x="165" y="246"/>
                  <a:pt x="139" y="246"/>
                  <a:pt x="115" y="246"/>
                </a:cubicBezTo>
                <a:cubicBezTo>
                  <a:pt x="115" y="228"/>
                  <a:pt x="115" y="210"/>
                  <a:pt x="115" y="191"/>
                </a:cubicBezTo>
                <a:cubicBezTo>
                  <a:pt x="139" y="191"/>
                  <a:pt x="162" y="191"/>
                  <a:pt x="188" y="191"/>
                </a:cubicBezTo>
                <a:cubicBezTo>
                  <a:pt x="188" y="168"/>
                  <a:pt x="188" y="141"/>
                  <a:pt x="188" y="118"/>
                </a:cubicBezTo>
                <a:cubicBezTo>
                  <a:pt x="207" y="118"/>
                  <a:pt x="225" y="118"/>
                  <a:pt x="244" y="118"/>
                </a:cubicBezTo>
                <a:cubicBezTo>
                  <a:pt x="244" y="141"/>
                  <a:pt x="244" y="168"/>
                  <a:pt x="244" y="191"/>
                </a:cubicBezTo>
                <a:cubicBezTo>
                  <a:pt x="267" y="191"/>
                  <a:pt x="293" y="191"/>
                  <a:pt x="317" y="191"/>
                </a:cubicBezTo>
                <a:cubicBezTo>
                  <a:pt x="317" y="210"/>
                  <a:pt x="317" y="228"/>
                  <a:pt x="317" y="246"/>
                </a:cubicBezTo>
                <a:close/>
                <a:moveTo>
                  <a:pt x="765" y="314"/>
                </a:moveTo>
                <a:lnTo>
                  <a:pt x="852" y="485"/>
                </a:lnTo>
                <a:lnTo>
                  <a:pt x="681" y="485"/>
                </a:lnTo>
                <a:lnTo>
                  <a:pt x="765" y="314"/>
                </a:lnTo>
                <a:close/>
                <a:moveTo>
                  <a:pt x="652" y="810"/>
                </a:moveTo>
                <a:cubicBezTo>
                  <a:pt x="611" y="810"/>
                  <a:pt x="576" y="776"/>
                  <a:pt x="576" y="734"/>
                </a:cubicBezTo>
                <a:cubicBezTo>
                  <a:pt x="576" y="692"/>
                  <a:pt x="611" y="660"/>
                  <a:pt x="652" y="660"/>
                </a:cubicBezTo>
                <a:cubicBezTo>
                  <a:pt x="694" y="660"/>
                  <a:pt x="726" y="694"/>
                  <a:pt x="726" y="734"/>
                </a:cubicBezTo>
                <a:cubicBezTo>
                  <a:pt x="729" y="776"/>
                  <a:pt x="694" y="810"/>
                  <a:pt x="652" y="810"/>
                </a:cubicBezTo>
                <a:close/>
                <a:moveTo>
                  <a:pt x="826" y="598"/>
                </a:moveTo>
                <a:lnTo>
                  <a:pt x="915" y="561"/>
                </a:lnTo>
                <a:lnTo>
                  <a:pt x="1004" y="598"/>
                </a:lnTo>
                <a:lnTo>
                  <a:pt x="1004" y="723"/>
                </a:lnTo>
                <a:lnTo>
                  <a:pt x="915" y="760"/>
                </a:lnTo>
                <a:lnTo>
                  <a:pt x="826" y="723"/>
                </a:lnTo>
                <a:lnTo>
                  <a:pt x="826" y="598"/>
                </a:lnTo>
                <a:close/>
                <a:moveTo>
                  <a:pt x="943" y="999"/>
                </a:moveTo>
                <a:cubicBezTo>
                  <a:pt x="902" y="999"/>
                  <a:pt x="867" y="965"/>
                  <a:pt x="867" y="923"/>
                </a:cubicBezTo>
                <a:cubicBezTo>
                  <a:pt x="867" y="881"/>
                  <a:pt x="902" y="849"/>
                  <a:pt x="943" y="849"/>
                </a:cubicBezTo>
                <a:cubicBezTo>
                  <a:pt x="985" y="849"/>
                  <a:pt x="1017" y="883"/>
                  <a:pt x="1017" y="923"/>
                </a:cubicBezTo>
                <a:cubicBezTo>
                  <a:pt x="1017" y="965"/>
                  <a:pt x="983" y="999"/>
                  <a:pt x="943" y="999"/>
                </a:cubicBezTo>
                <a:close/>
                <a:moveTo>
                  <a:pt x="1001" y="398"/>
                </a:moveTo>
                <a:cubicBezTo>
                  <a:pt x="1001" y="346"/>
                  <a:pt x="1044" y="304"/>
                  <a:pt x="1096" y="304"/>
                </a:cubicBezTo>
                <a:cubicBezTo>
                  <a:pt x="1149" y="304"/>
                  <a:pt x="1190" y="345"/>
                  <a:pt x="1190" y="398"/>
                </a:cubicBezTo>
                <a:cubicBezTo>
                  <a:pt x="1190" y="450"/>
                  <a:pt x="1148" y="493"/>
                  <a:pt x="1096" y="493"/>
                </a:cubicBezTo>
                <a:cubicBezTo>
                  <a:pt x="1043" y="495"/>
                  <a:pt x="1001" y="451"/>
                  <a:pt x="1001" y="398"/>
                </a:cubicBezTo>
                <a:close/>
                <a:moveTo>
                  <a:pt x="1135" y="776"/>
                </a:moveTo>
                <a:lnTo>
                  <a:pt x="1211" y="624"/>
                </a:lnTo>
                <a:lnTo>
                  <a:pt x="1287" y="776"/>
                </a:lnTo>
                <a:lnTo>
                  <a:pt x="1135" y="776"/>
                </a:lnTo>
                <a:close/>
              </a:path>
            </a:pathLst>
          </a:custGeom>
          <a:solidFill>
            <a:srgbClr val="F80000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31" name="Picture 2">
            <a:extLst>
              <a:ext uri="{FF2B5EF4-FFF2-40B4-BE49-F238E27FC236}">
                <a16:creationId xmlns:a16="http://schemas.microsoft.com/office/drawing/2014/main" id="{06A1D019-4CD9-4731-B242-3486BB86F0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522" y="4690805"/>
            <a:ext cx="3340568" cy="2021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>
            <a:extLst>
              <a:ext uri="{FF2B5EF4-FFF2-40B4-BE49-F238E27FC236}">
                <a16:creationId xmlns:a16="http://schemas.microsoft.com/office/drawing/2014/main" id="{9F416446-3167-4C02-9E43-E0AE631645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11198418" y="6492875"/>
            <a:ext cx="781547" cy="196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5285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5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9624E36-1682-4DF0-9EFB-02026E7736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nl-NL" sz="4000">
                <a:solidFill>
                  <a:srgbClr val="FFFFFF"/>
                </a:solidFill>
              </a:rPr>
              <a:t>Tools</a:t>
            </a:r>
            <a:endParaRPr lang="en-NL" sz="400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AB945C-597B-4509-9425-1A5C51E2A5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3013" y="1068388"/>
            <a:ext cx="6411913" cy="4683125"/>
          </a:xfrm>
        </p:spPr>
        <p:txBody>
          <a:bodyPr wrap="square" anchor="t">
            <a:normAutofit/>
          </a:bodyPr>
          <a:lstStyle/>
          <a:p>
            <a:r>
              <a:rPr lang="nl-NL" sz="2200" dirty="0"/>
              <a:t>OCI Console – browser </a:t>
            </a:r>
            <a:r>
              <a:rPr lang="nl-NL" sz="2200" dirty="0" err="1"/>
              <a:t>based</a:t>
            </a:r>
            <a:r>
              <a:rPr lang="nl-NL" sz="2200" dirty="0"/>
              <a:t> GUI</a:t>
            </a:r>
          </a:p>
          <a:p>
            <a:r>
              <a:rPr lang="nl-NL" sz="2200" dirty="0"/>
              <a:t>OCI CLI</a:t>
            </a:r>
          </a:p>
          <a:p>
            <a:r>
              <a:rPr lang="nl-NL" sz="2200" dirty="0"/>
              <a:t>OCI </a:t>
            </a:r>
            <a:r>
              <a:rPr lang="nl-NL" sz="2200" dirty="0" err="1"/>
              <a:t>SDKs</a:t>
            </a:r>
            <a:r>
              <a:rPr lang="nl-NL" sz="2200" dirty="0"/>
              <a:t> – Java, Python, Ruby, Go, </a:t>
            </a:r>
            <a:r>
              <a:rPr lang="nl-NL" sz="2200" dirty="0" err="1"/>
              <a:t>TypeScript</a:t>
            </a:r>
            <a:endParaRPr lang="nl-NL" sz="2200" dirty="0"/>
          </a:p>
          <a:p>
            <a:r>
              <a:rPr lang="nl-NL" sz="2200" dirty="0"/>
              <a:t>OCI REST </a:t>
            </a:r>
            <a:r>
              <a:rPr lang="nl-NL" sz="2200" dirty="0" err="1"/>
              <a:t>APIs</a:t>
            </a:r>
            <a:endParaRPr lang="nl-NL" sz="2200" dirty="0"/>
          </a:p>
          <a:p>
            <a:r>
              <a:rPr lang="nl-NL" sz="2200" dirty="0"/>
              <a:t>Tools &amp; </a:t>
            </a:r>
            <a:r>
              <a:rPr lang="nl-NL" sz="2200" dirty="0" err="1"/>
              <a:t>Plugins</a:t>
            </a:r>
            <a:endParaRPr lang="nl-NL" sz="2200" dirty="0"/>
          </a:p>
          <a:p>
            <a:pPr lvl="1"/>
            <a:r>
              <a:rPr lang="nl-NL" sz="2200" dirty="0" err="1"/>
              <a:t>Ansible</a:t>
            </a:r>
            <a:r>
              <a:rPr lang="nl-NL" sz="2200" dirty="0"/>
              <a:t> Modules</a:t>
            </a:r>
          </a:p>
          <a:p>
            <a:pPr lvl="1"/>
            <a:r>
              <a:rPr lang="nl-NL" sz="2200" dirty="0" err="1"/>
              <a:t>Terraform</a:t>
            </a:r>
            <a:r>
              <a:rPr lang="nl-NL" sz="2200" dirty="0"/>
              <a:t> Provider</a:t>
            </a:r>
          </a:p>
          <a:p>
            <a:pPr lvl="1"/>
            <a:r>
              <a:rPr lang="nl-NL" sz="2200" dirty="0"/>
              <a:t>Chef </a:t>
            </a:r>
            <a:r>
              <a:rPr lang="nl-NL" sz="2200" dirty="0" err="1"/>
              <a:t>Knife</a:t>
            </a:r>
            <a:r>
              <a:rPr lang="nl-NL" sz="2200" dirty="0"/>
              <a:t> </a:t>
            </a:r>
            <a:r>
              <a:rPr lang="nl-NL" sz="2200" dirty="0" err="1"/>
              <a:t>Plugin</a:t>
            </a:r>
            <a:endParaRPr lang="nl-NL" sz="2200" dirty="0"/>
          </a:p>
          <a:p>
            <a:pPr lvl="1"/>
            <a:r>
              <a:rPr lang="nl-NL" sz="2200" dirty="0"/>
              <a:t>Oracle Developer Tools for Visual Studio Code</a:t>
            </a:r>
          </a:p>
          <a:p>
            <a:pPr lvl="1"/>
            <a:r>
              <a:rPr lang="nl-NL" sz="2200" dirty="0"/>
              <a:t>Toolkit for </a:t>
            </a:r>
            <a:r>
              <a:rPr lang="nl-NL" sz="2200" dirty="0" err="1"/>
              <a:t>Eclipse</a:t>
            </a:r>
            <a:endParaRPr lang="nl-NL" sz="2200" dirty="0"/>
          </a:p>
          <a:p>
            <a:pPr lvl="1"/>
            <a:r>
              <a:rPr lang="nl-NL" sz="2200" dirty="0"/>
              <a:t>HDFS Connector</a:t>
            </a:r>
          </a:p>
        </p:txBody>
      </p:sp>
      <p:sp>
        <p:nvSpPr>
          <p:cNvPr id="18" name="Cloud 17">
            <a:extLst>
              <a:ext uri="{FF2B5EF4-FFF2-40B4-BE49-F238E27FC236}">
                <a16:creationId xmlns:a16="http://schemas.microsoft.com/office/drawing/2014/main" id="{CCE38234-2906-482E-867F-761127F7320B}"/>
              </a:ext>
            </a:extLst>
          </p:cNvPr>
          <p:cNvSpPr/>
          <p:nvPr/>
        </p:nvSpPr>
        <p:spPr>
          <a:xfrm>
            <a:off x="167918" y="3847706"/>
            <a:ext cx="4863959" cy="1903807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OCI Cloud </a:t>
            </a:r>
            <a:r>
              <a:rPr lang="nl-NL" sz="2800" dirty="0" err="1"/>
              <a:t>Tenancy</a:t>
            </a:r>
            <a:endParaRPr lang="en-NL" sz="2800" dirty="0"/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294A454-87E8-46FD-B05D-507C3F5BA55A}"/>
              </a:ext>
            </a:extLst>
          </p:cNvPr>
          <p:cNvSpPr/>
          <p:nvPr/>
        </p:nvSpPr>
        <p:spPr>
          <a:xfrm>
            <a:off x="535019" y="3536356"/>
            <a:ext cx="1230979" cy="75723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4">
            <a:extLst>
              <a:ext uri="{FF2B5EF4-FFF2-40B4-BE49-F238E27FC236}">
                <a16:creationId xmlns:a16="http://schemas.microsoft.com/office/drawing/2014/main" id="{1E6098F7-CB32-45C3-A1D0-42156BA787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359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" name="Picture 20">
            <a:extLst>
              <a:ext uri="{FF2B5EF4-FFF2-40B4-BE49-F238E27FC236}">
                <a16:creationId xmlns:a16="http://schemas.microsoft.com/office/drawing/2014/main" id="{2D357DDB-41AE-4032-8AB1-27B6B9C65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1714" y="5441825"/>
            <a:ext cx="446523" cy="446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nagit_SNG845">
            <a:extLst>
              <a:ext uri="{FF2B5EF4-FFF2-40B4-BE49-F238E27FC236}">
                <a16:creationId xmlns:a16="http://schemas.microsoft.com/office/drawing/2014/main" id="{07363AF4-82D6-4CDE-99C3-C11059DD3D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281"/>
          <a:stretch/>
        </p:blipFill>
        <p:spPr>
          <a:xfrm>
            <a:off x="910923" y="1847713"/>
            <a:ext cx="9418354" cy="3015690"/>
          </a:xfrm>
          <a:prstGeom prst="rect">
            <a:avLst/>
          </a:prstGeom>
        </p:spPr>
      </p:pic>
      <p:pic>
        <p:nvPicPr>
          <p:cNvPr id="4" name="Picture 8" descr="https://s14-eu5.startpage.com/cgi-bin/serveimage?url=https%3A%2F%2Fencrypted-tbn0.gstatic.com%2Fimages%3Fq%3Dtbn%3AANd9GcQgOqbjFSNtjlgW4d1debCTGKHlCACqPAHlkRBqbutDhq-B70fKQXH_r0Is%26s&amp;sp=6959f80aaff103bd91a3e32ce5faebd6&amp;anticache=871851">
            <a:extLst>
              <a:ext uri="{FF2B5EF4-FFF2-40B4-BE49-F238E27FC236}">
                <a16:creationId xmlns:a16="http://schemas.microsoft.com/office/drawing/2014/main" id="{F6EBB6D2-D8B0-4F4D-A411-D714CE52D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679" y="4984159"/>
            <a:ext cx="596217" cy="500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s14-eu5.startpage.com/cgi-bin/serveimage?url=https%3A%2F%2Fmiro.medium.com%2Fmax%2F578%2F1%2ADIR_U4OrvwdPAfZtAjqJ3Q.png&amp;sp=042d9c675adae364d3504ef08d683ea0&amp;anticache=165059">
            <a:extLst>
              <a:ext uri="{FF2B5EF4-FFF2-40B4-BE49-F238E27FC236}">
                <a16:creationId xmlns:a16="http://schemas.microsoft.com/office/drawing/2014/main" id="{B6764709-EDB4-4CF8-B542-C28A79B7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5038" y="5031066"/>
            <a:ext cx="741229" cy="307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24B263C0-064F-4BBB-8989-9C520B317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898" y="5184954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9035EFC9-67BC-40D7-8A40-7E5C736E4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1852" y="5184955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Snagit_SNG852">
            <a:extLst>
              <a:ext uri="{FF2B5EF4-FFF2-40B4-BE49-F238E27FC236}">
                <a16:creationId xmlns:a16="http://schemas.microsoft.com/office/drawing/2014/main" id="{0F13EBCC-3BCA-41BD-AB05-93A8807144A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2547" y="5591405"/>
            <a:ext cx="1345053" cy="500084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83AD48A-E02D-40C0-8C96-6522BFF92D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0" t="20220" r="17505" b="20000"/>
          <a:stretch/>
        </p:blipFill>
        <p:spPr bwMode="auto">
          <a:xfrm>
            <a:off x="1906891" y="5027528"/>
            <a:ext cx="489751" cy="6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823BB38-7711-4C6C-84FE-DE3264E11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230" y="5016947"/>
            <a:ext cx="493707" cy="468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nagit_SNG821">
            <a:extLst>
              <a:ext uri="{FF2B5EF4-FFF2-40B4-BE49-F238E27FC236}">
                <a16:creationId xmlns:a16="http://schemas.microsoft.com/office/drawing/2014/main" id="{63C3CE4A-0407-4862-89A7-7A6B8282E9E6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EBECF7"/>
              </a:clrFrom>
              <a:clrTo>
                <a:srgbClr val="EBEC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5038" y="5705667"/>
            <a:ext cx="597055" cy="315208"/>
          </a:xfrm>
          <a:prstGeom prst="rect">
            <a:avLst/>
          </a:prstGeom>
        </p:spPr>
      </p:pic>
      <p:pic>
        <p:nvPicPr>
          <p:cNvPr id="16" name="Snagit_SNG81D">
            <a:extLst>
              <a:ext uri="{FF2B5EF4-FFF2-40B4-BE49-F238E27FC236}">
                <a16:creationId xmlns:a16="http://schemas.microsoft.com/office/drawing/2014/main" id="{8A70A20E-13AB-4983-AD8B-32B5F1D248C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71" y="5380710"/>
            <a:ext cx="427629" cy="58455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92A6AD8-E0A2-4E1F-B894-3A79D8DC34F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04201" y="5785009"/>
            <a:ext cx="619239" cy="315208"/>
          </a:xfrm>
          <a:prstGeom prst="rect">
            <a:avLst/>
          </a:prstGeom>
        </p:spPr>
      </p:pic>
      <p:pic>
        <p:nvPicPr>
          <p:cNvPr id="19" name="Snagit_SNG836">
            <a:extLst>
              <a:ext uri="{FF2B5EF4-FFF2-40B4-BE49-F238E27FC236}">
                <a16:creationId xmlns:a16="http://schemas.microsoft.com/office/drawing/2014/main" id="{D5413681-6623-48DC-85C1-7E3680D2A0FE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7741" y="5422576"/>
            <a:ext cx="965188" cy="500823"/>
          </a:xfrm>
          <a:prstGeom prst="rect">
            <a:avLst/>
          </a:prstGeom>
        </p:spPr>
      </p:pic>
      <p:pic>
        <p:nvPicPr>
          <p:cNvPr id="6" name="Picture 2" descr="https://s14-eu5.startpage.com/wikioimage/8680f1ca8785b0ed1fad43817ffb22d2.png">
            <a:extLst>
              <a:ext uri="{FF2B5EF4-FFF2-40B4-BE49-F238E27FC236}">
                <a16:creationId xmlns:a16="http://schemas.microsoft.com/office/drawing/2014/main" id="{C9F9CD8D-CA2B-41E6-8E7E-867F24F883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219" y="4933591"/>
            <a:ext cx="628828" cy="385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28998B2D-4D55-4C4C-9176-C3494B7ED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1230" y="5347725"/>
            <a:ext cx="1057277" cy="54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584FEBD-3DDC-46A8-8E84-E93047EDEF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923" y="4863403"/>
            <a:ext cx="636026" cy="636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D437259B-E8E7-4220-A255-B53D9EFB4C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174" y="5440914"/>
            <a:ext cx="720770" cy="30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E0C1B9F6-EAD5-401B-9AEA-7121B0ED9E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5307" y="5893104"/>
            <a:ext cx="950616" cy="216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>
            <a:extLst>
              <a:ext uri="{FF2B5EF4-FFF2-40B4-BE49-F238E27FC236}">
                <a16:creationId xmlns:a16="http://schemas.microsoft.com/office/drawing/2014/main" id="{40D40876-86C5-4C83-9461-24571EDA2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275" y="5741895"/>
            <a:ext cx="589319" cy="12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502E6E42-BBF7-40E6-A348-ACBB43BFA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7418" y="5264009"/>
            <a:ext cx="380692" cy="148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9DF1D6F-DCA0-4774-8519-ADED369C1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Cloud Shell</a:t>
            </a:r>
            <a:endParaRPr lang="en-NL" dirty="0"/>
          </a:p>
        </p:txBody>
      </p:sp>
      <p:sp>
        <p:nvSpPr>
          <p:cNvPr id="23" name="Cloud 22">
            <a:extLst>
              <a:ext uri="{FF2B5EF4-FFF2-40B4-BE49-F238E27FC236}">
                <a16:creationId xmlns:a16="http://schemas.microsoft.com/office/drawing/2014/main" id="{E4E250BD-0A5E-4F3D-98BD-BB27C76E4F08}"/>
              </a:ext>
            </a:extLst>
          </p:cNvPr>
          <p:cNvSpPr/>
          <p:nvPr/>
        </p:nvSpPr>
        <p:spPr>
          <a:xfrm>
            <a:off x="6920981" y="365125"/>
            <a:ext cx="4280497" cy="1344812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800" dirty="0"/>
              <a:t>OCI Cloud </a:t>
            </a:r>
            <a:r>
              <a:rPr lang="nl-NL" sz="2800" dirty="0" err="1"/>
              <a:t>Tenancy</a:t>
            </a:r>
            <a:endParaRPr lang="en-NL" sz="2800" dirty="0"/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8AC8B27A-523D-4A1B-A0F5-44CB9220CC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11044295" y="6454066"/>
            <a:ext cx="935670" cy="2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2594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83843CC-4F7C-4AE2-88D2-87E877648C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nl-NL" sz="4800" dirty="0" err="1"/>
              <a:t>Touring</a:t>
            </a:r>
            <a:br>
              <a:rPr lang="nl-NL" sz="4800" dirty="0"/>
            </a:br>
            <a:r>
              <a:rPr lang="nl-NL" sz="4800" dirty="0"/>
              <a:t>Oracle Cloud services</a:t>
            </a:r>
            <a:br>
              <a:rPr lang="nl-NL" sz="4800" dirty="0"/>
            </a:br>
            <a:br>
              <a:rPr lang="nl-NL" sz="4800" dirty="0"/>
            </a:br>
            <a:r>
              <a:rPr lang="nl-NL" sz="3600" dirty="0"/>
              <a:t>for </a:t>
            </a:r>
            <a:r>
              <a:rPr lang="nl-NL" sz="3600" dirty="0" err="1"/>
              <a:t>cloud</a:t>
            </a:r>
            <a:r>
              <a:rPr lang="nl-NL" sz="3600" dirty="0"/>
              <a:t> native </a:t>
            </a:r>
            <a:r>
              <a:rPr lang="nl-NL" sz="3600" dirty="0" err="1"/>
              <a:t>application</a:t>
            </a:r>
            <a:r>
              <a:rPr lang="nl-NL" sz="3600" dirty="0"/>
              <a:t> development</a:t>
            </a:r>
            <a:endParaRPr lang="en-NL" sz="4800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7DDDC73-8EC0-416E-8A63-CC121EA292B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61778345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75B680F-9AC9-4509-B141-0D7B37316B31}"/>
              </a:ext>
            </a:extLst>
          </p:cNvPr>
          <p:cNvSpPr txBox="1"/>
          <p:nvPr/>
        </p:nvSpPr>
        <p:spPr>
          <a:xfrm>
            <a:off x="219919" y="6488668"/>
            <a:ext cx="5405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/>
              <a:t>All</a:t>
            </a:r>
            <a:r>
              <a:rPr lang="nl-NL" i="1" dirty="0"/>
              <a:t> </a:t>
            </a:r>
            <a:r>
              <a:rPr lang="nl-NL" i="1" dirty="0" err="1"/>
              <a:t>sessions</a:t>
            </a:r>
            <a:r>
              <a:rPr lang="nl-NL" i="1" dirty="0"/>
              <a:t> are </a:t>
            </a:r>
            <a:r>
              <a:rPr lang="nl-NL" i="1" dirty="0" err="1"/>
              <a:t>recorded</a:t>
            </a:r>
            <a:r>
              <a:rPr lang="nl-NL" i="1" dirty="0"/>
              <a:t> </a:t>
            </a:r>
            <a:r>
              <a:rPr lang="nl-NL" i="1" dirty="0" err="1"/>
              <a:t>and</a:t>
            </a:r>
            <a:r>
              <a:rPr lang="nl-NL" i="1" dirty="0"/>
              <a:t> </a:t>
            </a:r>
            <a:r>
              <a:rPr lang="nl-NL" i="1" dirty="0" err="1"/>
              <a:t>will</a:t>
            </a:r>
            <a:r>
              <a:rPr lang="nl-NL" i="1" dirty="0"/>
              <a:t> </a:t>
            </a:r>
            <a:r>
              <a:rPr lang="nl-NL" i="1" dirty="0" err="1"/>
              <a:t>be</a:t>
            </a:r>
            <a:r>
              <a:rPr lang="nl-NL" i="1" dirty="0"/>
              <a:t> </a:t>
            </a:r>
            <a:r>
              <a:rPr lang="nl-NL" i="1" dirty="0" err="1"/>
              <a:t>available</a:t>
            </a:r>
            <a:r>
              <a:rPr lang="nl-NL" i="1" dirty="0"/>
              <a:t> for replay</a:t>
            </a:r>
            <a:endParaRPr lang="en-NL" i="1" dirty="0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9414BA8F-9A2C-4A18-98B5-FCBEDC9E25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2708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6C20283-73E0-40EC-8AD8-057F581F6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28">
            <a:extLst>
              <a:ext uri="{FF2B5EF4-FFF2-40B4-BE49-F238E27FC236}">
                <a16:creationId xmlns:a16="http://schemas.microsoft.com/office/drawing/2014/main" id="{3FCC729B-E528-40C3-82D3-BA4375575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960120" y="0"/>
            <a:ext cx="11218661" cy="6858000"/>
          </a:xfrm>
          <a:custGeom>
            <a:avLst/>
            <a:gdLst>
              <a:gd name="connsiteX0" fmla="*/ 0 w 11218661"/>
              <a:gd name="connsiteY0" fmla="*/ 0 h 6858000"/>
              <a:gd name="connsiteX1" fmla="*/ 8042507 w 11218661"/>
              <a:gd name="connsiteY1" fmla="*/ 0 h 6858000"/>
              <a:gd name="connsiteX2" fmla="*/ 11218661 w 11218661"/>
              <a:gd name="connsiteY2" fmla="*/ 6858000 h 6858000"/>
              <a:gd name="connsiteX3" fmla="*/ 0 w 1121866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218661" h="6858000">
                <a:moveTo>
                  <a:pt x="0" y="0"/>
                </a:moveTo>
                <a:lnTo>
                  <a:pt x="8042507" y="0"/>
                </a:lnTo>
                <a:lnTo>
                  <a:pt x="1121866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 26">
            <a:extLst>
              <a:ext uri="{FF2B5EF4-FFF2-40B4-BE49-F238E27FC236}">
                <a16:creationId xmlns:a16="http://schemas.microsoft.com/office/drawing/2014/main" id="{58F1FB8D-1842-4A04-998D-6CF047AB2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420248" y="0"/>
            <a:ext cx="10771752" cy="6858000"/>
          </a:xfrm>
          <a:custGeom>
            <a:avLst/>
            <a:gdLst>
              <a:gd name="connsiteX0" fmla="*/ 0 w 10771752"/>
              <a:gd name="connsiteY0" fmla="*/ 0 h 6858000"/>
              <a:gd name="connsiteX1" fmla="*/ 7595598 w 10771752"/>
              <a:gd name="connsiteY1" fmla="*/ 0 h 6858000"/>
              <a:gd name="connsiteX2" fmla="*/ 10771752 w 10771752"/>
              <a:gd name="connsiteY2" fmla="*/ 6858000 h 6858000"/>
              <a:gd name="connsiteX3" fmla="*/ 0 w 1077175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771752" h="6858000">
                <a:moveTo>
                  <a:pt x="0" y="0"/>
                </a:moveTo>
                <a:lnTo>
                  <a:pt x="7595598" y="0"/>
                </a:lnTo>
                <a:lnTo>
                  <a:pt x="1077175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BD8EA-DC6D-4620-85BA-1C7B82D6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4039" y="365125"/>
            <a:ext cx="716449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Storage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ED08F3-9E47-4B4F-B629-EF028A00B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" y="2533499"/>
            <a:ext cx="3425957" cy="179052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F92BA-3869-4A8B-9AE2-04FE96DE2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87515" y="2022601"/>
            <a:ext cx="7161017" cy="415436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“an internet-scale, high-performance storage platform that offers reliable and cost-efficient data durability. </a:t>
            </a:r>
            <a:br>
              <a:rPr lang="en-US" sz="2000" dirty="0"/>
            </a:br>
            <a:r>
              <a:rPr lang="en-US" sz="2000" dirty="0"/>
              <a:t>The Object Storage service can store an unlimited amount of unstructured data of any content type, including analytic data and rich content, like images and videos.”</a:t>
            </a:r>
            <a:br>
              <a:rPr lang="en-US" sz="2000" dirty="0"/>
            </a:br>
            <a:br>
              <a:rPr lang="en-US" sz="2000" dirty="0"/>
            </a:br>
            <a:endParaRPr lang="en-US" sz="2000" dirty="0"/>
          </a:p>
          <a:p>
            <a:r>
              <a:rPr lang="en-US" sz="2000" dirty="0"/>
              <a:t>Note: use  </a:t>
            </a:r>
            <a:r>
              <a:rPr lang="en-US" sz="2000" b="1" dirty="0"/>
              <a:t>Archive Storage</a:t>
            </a:r>
            <a:r>
              <a:rPr lang="en-US" sz="2000" dirty="0"/>
              <a:t> for data which you rarely access, but that must be retained and preserved for long periods of time. </a:t>
            </a:r>
          </a:p>
          <a:p>
            <a:pPr lvl="1"/>
            <a:r>
              <a:rPr lang="en-US" sz="2000" dirty="0"/>
              <a:t>The cost efficiency of the Archive Storage tier offsets the longer lead time required to access the data.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4AD1B24C-A090-4BD9-A6D1-94B35480DD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11044295" y="6454066"/>
            <a:ext cx="935670" cy="2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8211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DBD8EA-DC6D-4620-85BA-1C7B82D6BC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660" y="939474"/>
            <a:ext cx="10395044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Storage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9ADA1C-54E0-4126-A87F-D135556DD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5882" y="3429000"/>
            <a:ext cx="3456680" cy="113487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F92BA-3869-4A8B-9AE2-04FE96DE2A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90775" y="2178468"/>
            <a:ext cx="6887784" cy="448903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800" dirty="0"/>
              <a:t>A </a:t>
            </a:r>
            <a:r>
              <a:rPr lang="en-US" sz="1800" i="1" dirty="0"/>
              <a:t>regional</a:t>
            </a:r>
            <a:r>
              <a:rPr lang="en-US" sz="1800" dirty="0"/>
              <a:t> service – not tied to a compute instance or even an AD</a:t>
            </a:r>
          </a:p>
          <a:p>
            <a:r>
              <a:rPr lang="en-US" sz="1800" dirty="0"/>
              <a:t>Organized in Namespaces, Buckets (similar to Folders) and Objects</a:t>
            </a:r>
          </a:p>
          <a:p>
            <a:r>
              <a:rPr lang="en-US" sz="1800" dirty="0"/>
              <a:t>Max Object Size is 10TiB (in parts of max 50 </a:t>
            </a:r>
            <a:r>
              <a:rPr lang="en-US" sz="1800" dirty="0" err="1"/>
              <a:t>GiB</a:t>
            </a:r>
            <a:r>
              <a:rPr lang="en-US" sz="1800" dirty="0"/>
              <a:t>)	</a:t>
            </a:r>
          </a:p>
          <a:p>
            <a:pPr lvl="1"/>
            <a:r>
              <a:rPr lang="en-US" sz="1800" dirty="0"/>
              <a:t>one tebibyte (1 </a:t>
            </a:r>
            <a:r>
              <a:rPr lang="en-US" sz="1800" dirty="0" err="1"/>
              <a:t>TiB</a:t>
            </a:r>
            <a:r>
              <a:rPr lang="en-US" sz="1800" dirty="0"/>
              <a:t>) is approximately equal to 1.1 TB</a:t>
            </a:r>
          </a:p>
          <a:p>
            <a:r>
              <a:rPr lang="en-US" sz="1800" dirty="0"/>
              <a:t>Object Storage is </a:t>
            </a:r>
            <a:r>
              <a:rPr lang="en-US" sz="1800" i="1" dirty="0"/>
              <a:t>Always Free</a:t>
            </a:r>
            <a:r>
              <a:rPr lang="en-US" sz="1800" dirty="0"/>
              <a:t> eligible</a:t>
            </a:r>
          </a:p>
          <a:p>
            <a:r>
              <a:rPr lang="en-US" sz="1800" dirty="0"/>
              <a:t>Object Storage provides</a:t>
            </a:r>
          </a:p>
          <a:p>
            <a:pPr lvl="1"/>
            <a:r>
              <a:rPr lang="en-US" sz="1800" dirty="0"/>
              <a:t>Durability – multiple copies, automatically maintained</a:t>
            </a:r>
          </a:p>
          <a:p>
            <a:pPr lvl="1"/>
            <a:r>
              <a:rPr lang="en-US" sz="1800" dirty="0"/>
              <a:t>Encryption - 256-bit Advanced Encryption Standard (AES-256)</a:t>
            </a:r>
          </a:p>
          <a:p>
            <a:pPr lvl="1"/>
            <a:r>
              <a:rPr lang="en-US" sz="1800" dirty="0"/>
              <a:t>S3 Compatible REST API</a:t>
            </a:r>
          </a:p>
          <a:p>
            <a:pPr lvl="1"/>
            <a:r>
              <a:rPr lang="en-US" sz="1800" dirty="0"/>
              <a:t>HDFS Connector (to act as backend for Spark and Hadoop MapReduce)</a:t>
            </a:r>
          </a:p>
          <a:p>
            <a:pPr lvl="1"/>
            <a:r>
              <a:rPr lang="en-US" sz="1800" dirty="0"/>
              <a:t>Pre-authorized requests for time-limited, direct access </a:t>
            </a:r>
          </a:p>
          <a:p>
            <a:pPr lvl="1"/>
            <a:r>
              <a:rPr lang="en-US" sz="1800" dirty="0"/>
              <a:t>Life Cycle Rules</a:t>
            </a:r>
          </a:p>
        </p:txBody>
      </p:sp>
    </p:spTree>
    <p:extLst>
      <p:ext uri="{BB962C8B-B14F-4D97-AF65-F5344CB8AC3E}">
        <p14:creationId xmlns:p14="http://schemas.microsoft.com/office/powerpoint/2010/main" val="5956857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5" y="0"/>
            <a:ext cx="1219047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hlinkClick r:id="rId2"/>
            <a:extLst>
              <a:ext uri="{FF2B5EF4-FFF2-40B4-BE49-F238E27FC236}">
                <a16:creationId xmlns:a16="http://schemas.microsoft.com/office/drawing/2014/main" id="{3411CD32-13A5-4F5A-B525-C1E86C5D8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2985" y="1828606"/>
            <a:ext cx="4260814" cy="4019635"/>
          </a:xfrm>
          <a:prstGeom prst="rect">
            <a:avLst/>
          </a:pr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4965EAE-E41A-435F-B993-07E824B6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0"/>
            <a:ext cx="7539895" cy="6858000"/>
          </a:xfrm>
          <a:custGeom>
            <a:avLst/>
            <a:gdLst>
              <a:gd name="connsiteX0" fmla="*/ 7539895 w 7539895"/>
              <a:gd name="connsiteY0" fmla="*/ 6858000 h 6858000"/>
              <a:gd name="connsiteX1" fmla="*/ 0 w 7539895"/>
              <a:gd name="connsiteY1" fmla="*/ 6858000 h 6858000"/>
              <a:gd name="connsiteX2" fmla="*/ 0 w 7539895"/>
              <a:gd name="connsiteY2" fmla="*/ 0 h 6858000"/>
              <a:gd name="connsiteX3" fmla="*/ 4363741 w 753989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9895" h="6858000">
                <a:moveTo>
                  <a:pt x="753989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436374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52F8994-E6D4-4311-9548-C3607BC436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0"/>
            <a:ext cx="7092985" cy="6858000"/>
          </a:xfrm>
          <a:custGeom>
            <a:avLst/>
            <a:gdLst>
              <a:gd name="connsiteX0" fmla="*/ 7092985 w 7092985"/>
              <a:gd name="connsiteY0" fmla="*/ 6858000 h 6858000"/>
              <a:gd name="connsiteX1" fmla="*/ 0 w 7092985"/>
              <a:gd name="connsiteY1" fmla="*/ 6858000 h 6858000"/>
              <a:gd name="connsiteX2" fmla="*/ 0 w 7092985"/>
              <a:gd name="connsiteY2" fmla="*/ 0 h 6858000"/>
              <a:gd name="connsiteX3" fmla="*/ 3916831 w 709298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92985" h="6858000">
                <a:moveTo>
                  <a:pt x="709298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3916831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85AA5B-6EC4-44B6-9B02-9C38776D5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5529943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First Handson Scenario: Introducing OCI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03963-D5F6-48F4-8C40-3997311D42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4128169" cy="33995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/>
              <a:t>Learn about </a:t>
            </a:r>
            <a:br>
              <a:rPr lang="en-US" sz="2000" dirty="0"/>
            </a:br>
            <a:r>
              <a:rPr lang="en-US" sz="2000" dirty="0"/>
              <a:t>Compartments, OCID, Tags, Search, Audit</a:t>
            </a:r>
          </a:p>
          <a:p>
            <a:r>
              <a:rPr lang="en-US" sz="2000" dirty="0"/>
              <a:t>Use the tools </a:t>
            </a:r>
            <a:br>
              <a:rPr lang="en-US" sz="2000" dirty="0"/>
            </a:br>
            <a:r>
              <a:rPr lang="en-US" sz="2000" dirty="0"/>
              <a:t>Console, Cloud Shell, OCI CLI</a:t>
            </a:r>
          </a:p>
          <a:p>
            <a:r>
              <a:rPr lang="en-US" sz="2000" dirty="0"/>
              <a:t>Get started with the </a:t>
            </a:r>
            <a:br>
              <a:rPr lang="en-US" sz="2000" dirty="0"/>
            </a:br>
            <a:r>
              <a:rPr lang="en-US" sz="2000" dirty="0"/>
              <a:t>Object Storage Service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F46ABCF0-2AE4-437A-97F8-BEEB8E42EA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8119671" y="2030462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D7410214-7A00-49FC-94ED-61E07CAF77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11044295" y="6454066"/>
            <a:ext cx="935670" cy="2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7E89526-F9A8-4217-BFAF-B01B48613381}"/>
              </a:ext>
            </a:extLst>
          </p:cNvPr>
          <p:cNvSpPr/>
          <p:nvPr/>
        </p:nvSpPr>
        <p:spPr>
          <a:xfrm>
            <a:off x="7092985" y="605009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solidFill>
                  <a:schemeClr val="accent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http://bit.ly/real-oci</a:t>
            </a:r>
            <a:endParaRPr lang="en-NL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4036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670B3C-16DC-4B6D-8235-F2C1CD26F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90796" y="1022228"/>
            <a:ext cx="4378880" cy="314184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583" cy="6858478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234957" cy="6858478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3DCD1-9806-4899-A5E6-457A7F1FC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4378881" cy="1325563"/>
          </a:xfrm>
        </p:spPr>
        <p:txBody>
          <a:bodyPr>
            <a:normAutofit/>
          </a:bodyPr>
          <a:lstStyle/>
          <a:p>
            <a:r>
              <a:rPr lang="nl-NL" sz="3100" err="1"/>
              <a:t>Preparation</a:t>
            </a:r>
            <a:r>
              <a:rPr lang="nl-NL" sz="3100"/>
              <a:t> for </a:t>
            </a:r>
            <a:r>
              <a:rPr lang="nl-NL" sz="3100" err="1"/>
              <a:t>the</a:t>
            </a:r>
            <a:r>
              <a:rPr lang="nl-NL" sz="3100"/>
              <a:t> </a:t>
            </a:r>
            <a:r>
              <a:rPr lang="nl-NL" sz="3100" err="1"/>
              <a:t>Katacoda</a:t>
            </a:r>
            <a:r>
              <a:rPr lang="nl-NL" sz="3100"/>
              <a:t> Hands-On Labs</a:t>
            </a:r>
            <a:endParaRPr lang="en-NL" sz="31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D6D42-B074-4543-93C7-13E734E45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0824"/>
            <a:ext cx="5076090" cy="4151376"/>
          </a:xfrm>
        </p:spPr>
        <p:txBody>
          <a:bodyPr>
            <a:normAutofit/>
          </a:bodyPr>
          <a:lstStyle/>
          <a:p>
            <a:r>
              <a:rPr lang="nl-NL" sz="1900" dirty="0" err="1"/>
              <a:t>Arrange</a:t>
            </a:r>
            <a:r>
              <a:rPr lang="nl-NL" sz="1900" dirty="0"/>
              <a:t> access </a:t>
            </a:r>
            <a:r>
              <a:rPr lang="nl-NL" sz="1900" dirty="0" err="1"/>
              <a:t>to</a:t>
            </a:r>
            <a:r>
              <a:rPr lang="nl-NL" sz="1900" dirty="0"/>
              <a:t> Oracle Cloud </a:t>
            </a:r>
            <a:r>
              <a:rPr lang="nl-NL" sz="1900" dirty="0" err="1"/>
              <a:t>Infrastructure</a:t>
            </a:r>
            <a:r>
              <a:rPr lang="nl-NL" sz="1900" dirty="0"/>
              <a:t> </a:t>
            </a:r>
            <a:r>
              <a:rPr lang="nl-NL" sz="1900" dirty="0" err="1"/>
              <a:t>Tenancy</a:t>
            </a:r>
            <a:endParaRPr lang="nl-NL" sz="1900" dirty="0"/>
          </a:p>
          <a:p>
            <a:pPr lvl="1"/>
            <a:r>
              <a:rPr lang="nl-NL" sz="1900" dirty="0" err="1"/>
              <a:t>Existing</a:t>
            </a:r>
            <a:r>
              <a:rPr lang="nl-NL" sz="1900" dirty="0"/>
              <a:t> or new OCI Cloud Trial</a:t>
            </a:r>
          </a:p>
          <a:p>
            <a:pPr lvl="1"/>
            <a:r>
              <a:rPr lang="nl-NL" sz="1900" dirty="0" err="1"/>
              <a:t>Existing</a:t>
            </a:r>
            <a:r>
              <a:rPr lang="nl-NL" sz="1900" dirty="0"/>
              <a:t> OCI </a:t>
            </a:r>
            <a:r>
              <a:rPr lang="nl-NL" sz="1900" dirty="0" err="1"/>
              <a:t>tenancy</a:t>
            </a:r>
            <a:endParaRPr lang="nl-NL" sz="1900" dirty="0"/>
          </a:p>
          <a:p>
            <a:r>
              <a:rPr lang="nl-NL" sz="1900" dirty="0"/>
              <a:t>Go </a:t>
            </a:r>
            <a:r>
              <a:rPr lang="nl-NL" sz="1900" dirty="0" err="1"/>
              <a:t>to</a:t>
            </a:r>
            <a:r>
              <a:rPr lang="nl-NL" sz="1900" dirty="0"/>
              <a:t> </a:t>
            </a:r>
            <a:r>
              <a:rPr lang="nl-NL" sz="1900" dirty="0">
                <a:hlinkClick r:id="rId3"/>
              </a:rPr>
              <a:t>http://bit.ly/real-oci</a:t>
            </a:r>
            <a:r>
              <a:rPr lang="nl-NL" sz="1900" dirty="0"/>
              <a:t>  </a:t>
            </a:r>
            <a:br>
              <a:rPr lang="nl-NL" sz="1900" dirty="0"/>
            </a:br>
            <a:r>
              <a:rPr lang="nl-NL" sz="1900" dirty="0"/>
              <a:t>home of </a:t>
            </a:r>
            <a:r>
              <a:rPr lang="nl-NL" sz="1900" dirty="0" err="1"/>
              <a:t>the</a:t>
            </a:r>
            <a:r>
              <a:rPr lang="nl-NL" sz="1900" dirty="0"/>
              <a:t> REAL </a:t>
            </a:r>
            <a:r>
              <a:rPr lang="nl-NL" sz="1900" dirty="0" err="1"/>
              <a:t>Katacoda</a:t>
            </a:r>
            <a:r>
              <a:rPr lang="nl-NL" sz="1900" dirty="0"/>
              <a:t> </a:t>
            </a:r>
            <a:r>
              <a:rPr lang="nl-NL" sz="1900" dirty="0" err="1"/>
              <a:t>scenarios</a:t>
            </a:r>
            <a:r>
              <a:rPr lang="nl-NL" sz="1900" dirty="0"/>
              <a:t> for OCI</a:t>
            </a:r>
            <a:endParaRPr lang="en-NL" sz="1900" dirty="0"/>
          </a:p>
          <a:p>
            <a:r>
              <a:rPr lang="nl-NL" sz="1900" dirty="0"/>
              <a:t>Run First Scenario </a:t>
            </a:r>
            <a:r>
              <a:rPr lang="nl-NL" sz="1900" dirty="0" err="1"/>
              <a:t>to</a:t>
            </a:r>
            <a:r>
              <a:rPr lang="nl-NL" sz="1900" dirty="0"/>
              <a:t> </a:t>
            </a:r>
            <a:r>
              <a:rPr lang="nl-NL" sz="1900" dirty="0" err="1"/>
              <a:t>prepare</a:t>
            </a:r>
            <a:r>
              <a:rPr lang="nl-NL" sz="1900" dirty="0"/>
              <a:t> </a:t>
            </a:r>
            <a:r>
              <a:rPr lang="nl-NL" sz="1900" dirty="0" err="1"/>
              <a:t>the</a:t>
            </a:r>
            <a:r>
              <a:rPr lang="nl-NL" sz="1900" dirty="0"/>
              <a:t> OCI </a:t>
            </a:r>
            <a:r>
              <a:rPr lang="nl-NL" sz="1900" dirty="0" err="1"/>
              <a:t>tenancy</a:t>
            </a:r>
            <a:r>
              <a:rPr lang="nl-NL" sz="1900" dirty="0"/>
              <a:t> </a:t>
            </a:r>
            <a:br>
              <a:rPr lang="nl-NL" sz="1900" dirty="0"/>
            </a:br>
            <a:r>
              <a:rPr lang="nl-NL" sz="1900" dirty="0"/>
              <a:t>for REAL </a:t>
            </a:r>
            <a:r>
              <a:rPr lang="nl-NL" sz="1900" dirty="0" err="1"/>
              <a:t>Katacoda</a:t>
            </a:r>
            <a:r>
              <a:rPr lang="nl-NL" sz="1900" dirty="0"/>
              <a:t> OCI </a:t>
            </a:r>
            <a:r>
              <a:rPr lang="nl-NL" sz="1900" dirty="0" err="1"/>
              <a:t>Scenarios</a:t>
            </a:r>
            <a:endParaRPr lang="nl-NL" sz="1900" dirty="0"/>
          </a:p>
          <a:p>
            <a:pPr lvl="1"/>
            <a:r>
              <a:rPr lang="nl-NL" sz="1900" dirty="0" err="1"/>
              <a:t>Provision</a:t>
            </a:r>
            <a:r>
              <a:rPr lang="nl-NL" sz="1900" dirty="0"/>
              <a:t> </a:t>
            </a:r>
            <a:r>
              <a:rPr lang="nl-NL" sz="1900" dirty="0" err="1"/>
              <a:t>an</a:t>
            </a:r>
            <a:r>
              <a:rPr lang="nl-NL" sz="1900" dirty="0"/>
              <a:t> OCI </a:t>
            </a:r>
            <a:r>
              <a:rPr lang="nl-NL" sz="1900" dirty="0" err="1"/>
              <a:t>compartment</a:t>
            </a:r>
            <a:r>
              <a:rPr lang="nl-NL" sz="1900" dirty="0"/>
              <a:t> </a:t>
            </a:r>
            <a:r>
              <a:rPr lang="nl-NL" sz="1900" dirty="0" err="1"/>
              <a:t>and</a:t>
            </a:r>
            <a:r>
              <a:rPr lang="nl-NL" sz="1900" dirty="0"/>
              <a:t> </a:t>
            </a:r>
            <a:r>
              <a:rPr lang="nl-NL" sz="1900" dirty="0" err="1"/>
              <a:t>some</a:t>
            </a:r>
            <a:r>
              <a:rPr lang="nl-NL" sz="1900" dirty="0"/>
              <a:t> resources</a:t>
            </a:r>
          </a:p>
          <a:p>
            <a:pPr lvl="1"/>
            <a:r>
              <a:rPr lang="nl-NL" sz="1900" dirty="0" err="1"/>
              <a:t>Prepare</a:t>
            </a:r>
            <a:r>
              <a:rPr lang="nl-NL" sz="1900" dirty="0"/>
              <a:t> </a:t>
            </a:r>
            <a:r>
              <a:rPr lang="nl-NL" sz="1900" dirty="0" err="1"/>
              <a:t>auth</a:t>
            </a:r>
            <a:r>
              <a:rPr lang="nl-NL" sz="1900" dirty="0"/>
              <a:t> token, </a:t>
            </a:r>
            <a:r>
              <a:rPr lang="nl-NL" sz="1900" dirty="0" err="1"/>
              <a:t>key</a:t>
            </a:r>
            <a:r>
              <a:rPr lang="nl-NL" sz="1900" dirty="0"/>
              <a:t> pair </a:t>
            </a:r>
            <a:r>
              <a:rPr lang="nl-NL" sz="1900" dirty="0" err="1"/>
              <a:t>and</a:t>
            </a:r>
            <a:r>
              <a:rPr lang="nl-NL" sz="1900" dirty="0"/>
              <a:t> </a:t>
            </a:r>
            <a:r>
              <a:rPr lang="nl-NL" sz="1900" dirty="0" err="1"/>
              <a:t>config</a:t>
            </a:r>
            <a:r>
              <a:rPr lang="nl-NL" sz="1900" dirty="0"/>
              <a:t> file for </a:t>
            </a:r>
            <a:r>
              <a:rPr lang="nl-NL" sz="1900" dirty="0" err="1"/>
              <a:t>using</a:t>
            </a:r>
            <a:r>
              <a:rPr lang="nl-NL" sz="1900" dirty="0"/>
              <a:t> </a:t>
            </a:r>
            <a:r>
              <a:rPr lang="nl-NL" sz="1900" dirty="0" err="1"/>
              <a:t>the</a:t>
            </a:r>
            <a:r>
              <a:rPr lang="nl-NL" sz="1900" dirty="0"/>
              <a:t> OCI CLI in </a:t>
            </a:r>
            <a:r>
              <a:rPr lang="nl-NL" sz="1900" dirty="0" err="1"/>
              <a:t>other</a:t>
            </a:r>
            <a:r>
              <a:rPr lang="nl-NL" sz="1900" dirty="0"/>
              <a:t> </a:t>
            </a:r>
            <a:r>
              <a:rPr lang="nl-NL" sz="1900" dirty="0" err="1"/>
              <a:t>scenarios</a:t>
            </a:r>
            <a:endParaRPr lang="nl-NL" sz="1900" dirty="0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8A1C10CE-38BA-417E-AC69-F8F4B0A1D5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11044295" y="6454066"/>
            <a:ext cx="935670" cy="2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994ED8E-256E-40A8-A939-52BE5B19E4F6}"/>
              </a:ext>
            </a:extLst>
          </p:cNvPr>
          <p:cNvSpPr/>
          <p:nvPr/>
        </p:nvSpPr>
        <p:spPr>
          <a:xfrm>
            <a:off x="8663583" y="416407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/>
              <a:t>Go </a:t>
            </a:r>
            <a:r>
              <a:rPr lang="nl-NL" dirty="0">
                <a:hlinkClick r:id="rId3"/>
              </a:rPr>
              <a:t>http://bit.ly/real-oci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7329595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1AEB8A9-B768-4E30-BA55-D919E668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001" y="-2"/>
            <a:ext cx="4069936" cy="685800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BB51CE-10B6-40F9-843F-425C22AD1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0080"/>
            <a:ext cx="3096427" cy="5613236"/>
          </a:xfrm>
        </p:spPr>
        <p:txBody>
          <a:bodyPr anchor="ctr">
            <a:normAutofit/>
          </a:bodyPr>
          <a:lstStyle/>
          <a:p>
            <a:r>
              <a:rPr lang="nl-NL" dirty="0">
                <a:solidFill>
                  <a:srgbClr val="FFFFFF"/>
                </a:solidFill>
              </a:rPr>
              <a:t>Cloud Trial as </a:t>
            </a:r>
            <a:r>
              <a:rPr lang="nl-NL" dirty="0" err="1">
                <a:solidFill>
                  <a:srgbClr val="FFFFFF"/>
                </a:solidFill>
              </a:rPr>
              <a:t>Registered</a:t>
            </a:r>
            <a:r>
              <a:rPr lang="nl-NL" dirty="0">
                <a:solidFill>
                  <a:srgbClr val="FFFFFF"/>
                </a:solidFill>
              </a:rPr>
              <a:t> Webinar </a:t>
            </a:r>
            <a:r>
              <a:rPr lang="nl-NL" dirty="0" err="1">
                <a:solidFill>
                  <a:srgbClr val="FFFFFF"/>
                </a:solidFill>
              </a:rPr>
              <a:t>Attendee</a:t>
            </a:r>
            <a:r>
              <a:rPr lang="nl-NL" dirty="0">
                <a:solidFill>
                  <a:srgbClr val="FFFFFF"/>
                </a:solidFill>
              </a:rPr>
              <a:t> </a:t>
            </a:r>
            <a:endParaRPr lang="en-NL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A6FEE8-19A5-4C81-BF7D-9ABFD83339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9818" y="1555304"/>
            <a:ext cx="6848715" cy="2293056"/>
          </a:xfrm>
        </p:spPr>
        <p:txBody>
          <a:bodyPr anchor="ctr">
            <a:normAutofit/>
          </a:bodyPr>
          <a:lstStyle/>
          <a:p>
            <a:r>
              <a:rPr lang="en-US" sz="1700" dirty="0"/>
              <a:t>Signup for Cloud Trial with same email address as used for webinar registration </a:t>
            </a:r>
          </a:p>
          <a:p>
            <a:pPr lvl="1"/>
            <a:r>
              <a:rPr lang="en-US" sz="1300" dirty="0"/>
              <a:t>Use a company email address (not </a:t>
            </a:r>
            <a:r>
              <a:rPr lang="en-US" sz="1300" dirty="0" err="1"/>
              <a:t>gmail</a:t>
            </a:r>
            <a:r>
              <a:rPr lang="en-US" sz="1300" dirty="0"/>
              <a:t> or </a:t>
            </a:r>
            <a:r>
              <a:rPr lang="en-US" sz="1300" dirty="0" err="1"/>
              <a:t>hotmail</a:t>
            </a:r>
            <a:r>
              <a:rPr lang="en-US" sz="1300" dirty="0"/>
              <a:t>); do not use an address already used for an Oracle Cloud Trial</a:t>
            </a:r>
          </a:p>
          <a:p>
            <a:pPr lvl="1"/>
            <a:r>
              <a:rPr lang="en-US" sz="1300" dirty="0"/>
              <a:t>Do not use credit card – because email is whitelisted (as of tomorrow, June 11</a:t>
            </a:r>
            <a:r>
              <a:rPr lang="en-US" sz="1300" baseline="30000" dirty="0"/>
              <a:t>th</a:t>
            </a:r>
            <a:r>
              <a:rPr lang="en-US" sz="1300" dirty="0"/>
              <a:t>)</a:t>
            </a:r>
          </a:p>
          <a:p>
            <a:r>
              <a:rPr lang="en-US" sz="1700" dirty="0"/>
              <a:t>You will get</a:t>
            </a:r>
          </a:p>
          <a:p>
            <a:pPr lvl="1"/>
            <a:r>
              <a:rPr lang="en-US" sz="1700" dirty="0"/>
              <a:t>$500 credits on (discounted) </a:t>
            </a:r>
            <a:r>
              <a:rPr lang="en-US" sz="1700" dirty="0" err="1"/>
              <a:t>Oacle</a:t>
            </a:r>
            <a:r>
              <a:rPr lang="en-US" sz="1700" dirty="0"/>
              <a:t> cloud services</a:t>
            </a:r>
          </a:p>
          <a:p>
            <a:pPr lvl="1"/>
            <a:r>
              <a:rPr lang="nl-NL" sz="1700" dirty="0"/>
              <a:t>Access </a:t>
            </a:r>
            <a:r>
              <a:rPr lang="nl-NL" sz="1700" dirty="0" err="1"/>
              <a:t>to</a:t>
            </a:r>
            <a:r>
              <a:rPr lang="nl-NL" sz="1700" dirty="0"/>
              <a:t> </a:t>
            </a:r>
            <a:r>
              <a:rPr lang="nl-NL" sz="1700" dirty="0" err="1"/>
              <a:t>always</a:t>
            </a:r>
            <a:r>
              <a:rPr lang="nl-NL" sz="1700" dirty="0"/>
              <a:t> Free Tier</a:t>
            </a:r>
            <a:endParaRPr lang="en-NL" sz="17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01C990-7D05-4C78-8073-B1E579CC87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433" y="3848360"/>
            <a:ext cx="7099673" cy="24848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4435F2C-FB69-4A58-829C-4BCDF0C488C2}"/>
              </a:ext>
            </a:extLst>
          </p:cNvPr>
          <p:cNvSpPr txBox="1"/>
          <p:nvPr/>
        </p:nvSpPr>
        <p:spPr>
          <a:xfrm>
            <a:off x="5324475" y="352425"/>
            <a:ext cx="57595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hlinkClick r:id="rId3"/>
              </a:rPr>
              <a:t>cloud.oracle.com/</a:t>
            </a:r>
            <a:r>
              <a:rPr lang="en-US" sz="4800" dirty="0" err="1">
                <a:hlinkClick r:id="rId3"/>
              </a:rPr>
              <a:t>tryit</a:t>
            </a:r>
            <a:endParaRPr lang="en-US" sz="4800" dirty="0"/>
          </a:p>
          <a:p>
            <a:endParaRPr lang="en-NL" sz="4800" dirty="0"/>
          </a:p>
        </p:txBody>
      </p:sp>
    </p:spTree>
    <p:extLst>
      <p:ext uri="{BB962C8B-B14F-4D97-AF65-F5344CB8AC3E}">
        <p14:creationId xmlns:p14="http://schemas.microsoft.com/office/powerpoint/2010/main" val="38867225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2">
            <a:extLst>
              <a:ext uri="{FF2B5EF4-FFF2-40B4-BE49-F238E27FC236}">
                <a16:creationId xmlns:a16="http://schemas.microsoft.com/office/drawing/2014/main" id="{C9FF2F57-BBA1-4135-86B5-EDD40F263DB3}"/>
              </a:ext>
            </a:extLst>
          </p:cNvPr>
          <p:cNvSpPr/>
          <p:nvPr/>
        </p:nvSpPr>
        <p:spPr>
          <a:xfrm>
            <a:off x="3922233" y="94511"/>
            <a:ext cx="4863959" cy="1903807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OCI Trial </a:t>
            </a:r>
            <a:r>
              <a:rPr lang="nl-NL" sz="1600" dirty="0" err="1"/>
              <a:t>Tenancy</a:t>
            </a:r>
            <a:endParaRPr lang="en-NL" sz="1600" dirty="0"/>
          </a:p>
        </p:txBody>
      </p:sp>
      <p:sp>
        <p:nvSpPr>
          <p:cNvPr id="4" name="Cube 3">
            <a:extLst>
              <a:ext uri="{FF2B5EF4-FFF2-40B4-BE49-F238E27FC236}">
                <a16:creationId xmlns:a16="http://schemas.microsoft.com/office/drawing/2014/main" id="{C9AD802B-1E00-4859-A465-E28257CB5F20}"/>
              </a:ext>
            </a:extLst>
          </p:cNvPr>
          <p:cNvSpPr/>
          <p:nvPr/>
        </p:nvSpPr>
        <p:spPr>
          <a:xfrm>
            <a:off x="5238973" y="1767368"/>
            <a:ext cx="2230475" cy="1020725"/>
          </a:xfrm>
          <a:prstGeom prst="cub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400" dirty="0"/>
              <a:t>Cloud Shell</a:t>
            </a:r>
            <a:endParaRPr lang="en-NL" sz="24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995123-D1BE-4397-BBDA-996CB2D1EAA5}"/>
              </a:ext>
            </a:extLst>
          </p:cNvPr>
          <p:cNvGrpSpPr/>
          <p:nvPr/>
        </p:nvGrpSpPr>
        <p:grpSpPr>
          <a:xfrm>
            <a:off x="470653" y="3553637"/>
            <a:ext cx="1646408" cy="388248"/>
            <a:chOff x="601082" y="2696065"/>
            <a:chExt cx="2975705" cy="77071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00AA19-E196-4264-9292-F86EF0D58D4B}"/>
                </a:ext>
              </a:extLst>
            </p:cNvPr>
            <p:cNvSpPr/>
            <p:nvPr/>
          </p:nvSpPr>
          <p:spPr>
            <a:xfrm>
              <a:off x="601082" y="2696065"/>
              <a:ext cx="2975705" cy="77071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2400"/>
            </a:p>
          </p:txBody>
        </p:sp>
        <p:pic>
          <p:nvPicPr>
            <p:cNvPr id="7" name="Picture 2" descr="Katacoda Logo">
              <a:hlinkClick r:id="rId2"/>
              <a:extLst>
                <a:ext uri="{FF2B5EF4-FFF2-40B4-BE49-F238E27FC236}">
                  <a16:creationId xmlns:a16="http://schemas.microsoft.com/office/drawing/2014/main" id="{6187DF6A-CA95-4757-8307-2387885FAC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10" y="2795536"/>
              <a:ext cx="2728333" cy="60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ube 7">
            <a:extLst>
              <a:ext uri="{FF2B5EF4-FFF2-40B4-BE49-F238E27FC236}">
                <a16:creationId xmlns:a16="http://schemas.microsoft.com/office/drawing/2014/main" id="{8FFFBF2C-FA01-49D5-A139-0DD453139FAE}"/>
              </a:ext>
            </a:extLst>
          </p:cNvPr>
          <p:cNvSpPr/>
          <p:nvPr/>
        </p:nvSpPr>
        <p:spPr>
          <a:xfrm>
            <a:off x="812801" y="3960038"/>
            <a:ext cx="2154865" cy="104907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400" dirty="0"/>
              <a:t>OCI CLI</a:t>
            </a:r>
            <a:endParaRPr lang="en-NL" sz="240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6A0BD38A-FDD2-411A-B692-BF22F7F1E20E}"/>
              </a:ext>
            </a:extLst>
          </p:cNvPr>
          <p:cNvSpPr/>
          <p:nvPr/>
        </p:nvSpPr>
        <p:spPr>
          <a:xfrm>
            <a:off x="5760484" y="5230469"/>
            <a:ext cx="2154865" cy="104907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400" dirty="0"/>
              <a:t>Laptop</a:t>
            </a:r>
            <a:endParaRPr lang="en-NL" sz="24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E0F80DC-60F7-41DC-A139-E2AB1AAD4E75}"/>
              </a:ext>
            </a:extLst>
          </p:cNvPr>
          <p:cNvCxnSpPr>
            <a:cxnSpLocks/>
            <a:stCxn id="9" idx="2"/>
          </p:cNvCxnSpPr>
          <p:nvPr/>
        </p:nvCxnSpPr>
        <p:spPr>
          <a:xfrm rot="10800000">
            <a:off x="2863705" y="4514844"/>
            <a:ext cx="2896780" cy="1371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77E8387C-2F99-4CF9-8719-2E7D0577B09C}"/>
              </a:ext>
            </a:extLst>
          </p:cNvPr>
          <p:cNvCxnSpPr>
            <a:cxnSpLocks/>
            <a:endCxn id="4" idx="4"/>
          </p:cNvCxnSpPr>
          <p:nvPr/>
        </p:nvCxnSpPr>
        <p:spPr>
          <a:xfrm rot="16200000" flipV="1">
            <a:off x="5862075" y="3757514"/>
            <a:ext cx="3349685" cy="6453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44857BD5-7AD0-4612-B541-2BAC53DC357A}"/>
              </a:ext>
            </a:extLst>
          </p:cNvPr>
          <p:cNvSpPr/>
          <p:nvPr/>
        </p:nvSpPr>
        <p:spPr>
          <a:xfrm>
            <a:off x="8291044" y="1218338"/>
            <a:ext cx="2955840" cy="741097"/>
          </a:xfrm>
          <a:prstGeom prst="wedgeRectCallout">
            <a:avLst>
              <a:gd name="adj1" fmla="val -82348"/>
              <a:gd name="adj2" fmla="val 10205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/>
            <a:r>
              <a:rPr lang="nl-NL" sz="1600" dirty="0" err="1">
                <a:solidFill>
                  <a:prstClr val="black"/>
                </a:solidFill>
                <a:latin typeface="Calibri" panose="020F0502020204030204"/>
              </a:rPr>
              <a:t>Generate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</a:rPr>
              <a:t>Key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</a:rPr>
              <a:t> Pair &amp; Upload Public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</a:rPr>
              <a:t>Key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</a:rPr>
              <a:t>to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</a:rPr>
              <a:t> OCI</a:t>
            </a:r>
          </a:p>
          <a:p>
            <a:pPr algn="ctr" defTabSz="914377"/>
            <a:r>
              <a:rPr lang="nl-NL" sz="1600" dirty="0" err="1">
                <a:solidFill>
                  <a:prstClr val="black"/>
                </a:solidFill>
                <a:latin typeface="Calibri" panose="020F0502020204030204"/>
              </a:rPr>
              <a:t>Fetch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</a:rPr>
              <a:t> details for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</a:rPr>
              <a:t>Config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</a:rPr>
              <a:t> file  </a:t>
            </a:r>
            <a:endParaRPr lang="en-NL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C1527C81-127A-4864-8ABB-07BD6FEA5670}"/>
              </a:ext>
            </a:extLst>
          </p:cNvPr>
          <p:cNvSpPr/>
          <p:nvPr/>
        </p:nvSpPr>
        <p:spPr>
          <a:xfrm>
            <a:off x="2920409" y="4278787"/>
            <a:ext cx="3043275" cy="1004413"/>
          </a:xfrm>
          <a:custGeom>
            <a:avLst/>
            <a:gdLst>
              <a:gd name="connsiteX0" fmla="*/ 0 w 2282456"/>
              <a:gd name="connsiteY0" fmla="*/ 51561 h 753310"/>
              <a:gd name="connsiteX1" fmla="*/ 1290084 w 2282456"/>
              <a:gd name="connsiteY1" fmla="*/ 72826 h 753310"/>
              <a:gd name="connsiteX2" fmla="*/ 2282456 w 2282456"/>
              <a:gd name="connsiteY2" fmla="*/ 753310 h 753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2456" h="753310">
                <a:moveTo>
                  <a:pt x="0" y="51561"/>
                </a:moveTo>
                <a:cubicBezTo>
                  <a:pt x="454837" y="3714"/>
                  <a:pt x="909675" y="-44132"/>
                  <a:pt x="1290084" y="72826"/>
                </a:cubicBezTo>
                <a:cubicBezTo>
                  <a:pt x="1670493" y="189784"/>
                  <a:pt x="1976474" y="471547"/>
                  <a:pt x="2282456" y="753310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2400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F0E6C0E6-C6A4-4A9F-B5AE-1FC4A9F67B5F}"/>
              </a:ext>
            </a:extLst>
          </p:cNvPr>
          <p:cNvSpPr/>
          <p:nvPr/>
        </p:nvSpPr>
        <p:spPr>
          <a:xfrm>
            <a:off x="3648150" y="3330948"/>
            <a:ext cx="2491217" cy="604693"/>
          </a:xfrm>
          <a:prstGeom prst="wedgeRectCallout">
            <a:avLst>
              <a:gd name="adj1" fmla="val 10668"/>
              <a:gd name="adj2" fmla="val 16662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377"/>
            <a:r>
              <a:rPr lang="nl-NL" sz="1333" dirty="0">
                <a:solidFill>
                  <a:prstClr val="black"/>
                </a:solidFill>
              </a:rPr>
              <a:t>Copy &amp; Paste Private </a:t>
            </a:r>
            <a:r>
              <a:rPr lang="nl-NL" sz="1333" dirty="0" err="1">
                <a:solidFill>
                  <a:prstClr val="black"/>
                </a:solidFill>
              </a:rPr>
              <a:t>Key</a:t>
            </a:r>
            <a:r>
              <a:rPr lang="nl-NL" sz="1333" dirty="0">
                <a:solidFill>
                  <a:prstClr val="black"/>
                </a:solidFill>
              </a:rPr>
              <a:t> </a:t>
            </a:r>
            <a:br>
              <a:rPr lang="nl-NL" sz="1333" dirty="0">
                <a:solidFill>
                  <a:prstClr val="black"/>
                </a:solidFill>
              </a:rPr>
            </a:br>
            <a:r>
              <a:rPr lang="nl-NL" sz="1333" dirty="0">
                <a:solidFill>
                  <a:prstClr val="black"/>
                </a:solidFill>
              </a:rPr>
              <a:t>(</a:t>
            </a:r>
            <a:r>
              <a:rPr lang="nl-NL" sz="1333" dirty="0" err="1">
                <a:solidFill>
                  <a:prstClr val="black"/>
                </a:solidFill>
              </a:rPr>
              <a:t>oci-api-key.pem</a:t>
            </a:r>
            <a:r>
              <a:rPr lang="nl-NL" sz="1333" dirty="0">
                <a:solidFill>
                  <a:prstClr val="black"/>
                </a:solidFill>
              </a:rPr>
              <a:t>) </a:t>
            </a:r>
          </a:p>
          <a:p>
            <a:pPr defTabSz="914377"/>
            <a:r>
              <a:rPr lang="nl-NL" sz="1333" dirty="0">
                <a:solidFill>
                  <a:prstClr val="black"/>
                </a:solidFill>
              </a:rPr>
              <a:t>Copy &amp; Paste </a:t>
            </a:r>
            <a:r>
              <a:rPr lang="nl-NL" sz="1333" dirty="0" err="1">
                <a:solidFill>
                  <a:prstClr val="black"/>
                </a:solidFill>
              </a:rPr>
              <a:t>config</a:t>
            </a:r>
            <a:r>
              <a:rPr lang="nl-NL" sz="1333" dirty="0">
                <a:solidFill>
                  <a:prstClr val="black"/>
                </a:solidFill>
              </a:rPr>
              <a:t> file details</a:t>
            </a:r>
            <a:endParaRPr lang="en-NL" sz="133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9A9EA9C-B2BC-40AE-8CBB-F5F523750A87}"/>
              </a:ext>
            </a:extLst>
          </p:cNvPr>
          <p:cNvSpPr/>
          <p:nvPr/>
        </p:nvSpPr>
        <p:spPr>
          <a:xfrm>
            <a:off x="2608521" y="2382642"/>
            <a:ext cx="2627423" cy="1577396"/>
          </a:xfrm>
          <a:custGeom>
            <a:avLst/>
            <a:gdLst>
              <a:gd name="connsiteX0" fmla="*/ 1970567 w 1970567"/>
              <a:gd name="connsiteY0" fmla="*/ 84349 h 1183047"/>
              <a:gd name="connsiteX1" fmla="*/ 992372 w 1970567"/>
              <a:gd name="connsiteY1" fmla="*/ 112702 h 1183047"/>
              <a:gd name="connsiteX2" fmla="*/ 0 w 1970567"/>
              <a:gd name="connsiteY2" fmla="*/ 1183047 h 1183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70567" h="1183047">
                <a:moveTo>
                  <a:pt x="1970567" y="84349"/>
                </a:moveTo>
                <a:cubicBezTo>
                  <a:pt x="1645683" y="6967"/>
                  <a:pt x="1320800" y="-70414"/>
                  <a:pt x="992372" y="112702"/>
                </a:cubicBezTo>
                <a:cubicBezTo>
                  <a:pt x="663944" y="295818"/>
                  <a:pt x="331972" y="739432"/>
                  <a:pt x="0" y="1183047"/>
                </a:cubicBezTo>
              </a:path>
            </a:pathLst>
          </a:custGeom>
          <a:noFill/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2400"/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DBC064E6-883B-479B-B983-90511922EA87}"/>
              </a:ext>
            </a:extLst>
          </p:cNvPr>
          <p:cNvSpPr/>
          <p:nvPr/>
        </p:nvSpPr>
        <p:spPr>
          <a:xfrm>
            <a:off x="3648150" y="3312046"/>
            <a:ext cx="2491217" cy="604693"/>
          </a:xfrm>
          <a:prstGeom prst="wedgeRectCallout">
            <a:avLst>
              <a:gd name="adj1" fmla="val -58379"/>
              <a:gd name="adj2" fmla="val -11158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377"/>
            <a:r>
              <a:rPr lang="nl-NL" sz="1333" dirty="0">
                <a:solidFill>
                  <a:prstClr val="black"/>
                </a:solidFill>
              </a:rPr>
              <a:t>Copy &amp; Paste Private </a:t>
            </a:r>
            <a:r>
              <a:rPr lang="nl-NL" sz="1333" dirty="0" err="1">
                <a:solidFill>
                  <a:prstClr val="black"/>
                </a:solidFill>
              </a:rPr>
              <a:t>Key</a:t>
            </a:r>
            <a:r>
              <a:rPr lang="nl-NL" sz="1333" dirty="0">
                <a:solidFill>
                  <a:prstClr val="black"/>
                </a:solidFill>
              </a:rPr>
              <a:t> </a:t>
            </a:r>
            <a:br>
              <a:rPr lang="nl-NL" sz="1333" dirty="0">
                <a:solidFill>
                  <a:prstClr val="black"/>
                </a:solidFill>
              </a:rPr>
            </a:br>
            <a:r>
              <a:rPr lang="nl-NL" sz="1333" dirty="0">
                <a:solidFill>
                  <a:prstClr val="black"/>
                </a:solidFill>
              </a:rPr>
              <a:t>(</a:t>
            </a:r>
            <a:r>
              <a:rPr lang="nl-NL" sz="1333" dirty="0" err="1">
                <a:solidFill>
                  <a:prstClr val="black"/>
                </a:solidFill>
              </a:rPr>
              <a:t>oci-api-key.pem</a:t>
            </a:r>
            <a:r>
              <a:rPr lang="nl-NL" sz="1333" dirty="0">
                <a:solidFill>
                  <a:prstClr val="black"/>
                </a:solidFill>
              </a:rPr>
              <a:t>) </a:t>
            </a:r>
          </a:p>
          <a:p>
            <a:pPr defTabSz="914377"/>
            <a:r>
              <a:rPr lang="nl-NL" sz="1333" dirty="0">
                <a:solidFill>
                  <a:prstClr val="black"/>
                </a:solidFill>
              </a:rPr>
              <a:t>Copy &amp; Paste </a:t>
            </a:r>
            <a:r>
              <a:rPr lang="nl-NL" sz="1333" dirty="0" err="1">
                <a:solidFill>
                  <a:prstClr val="black"/>
                </a:solidFill>
              </a:rPr>
              <a:t>config</a:t>
            </a:r>
            <a:r>
              <a:rPr lang="nl-NL" sz="1333" dirty="0">
                <a:solidFill>
                  <a:prstClr val="black"/>
                </a:solidFill>
              </a:rPr>
              <a:t> file details</a:t>
            </a:r>
            <a:endParaRPr lang="en-NL" sz="133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80144780-51F3-4C55-9870-957354F0CCA1}"/>
              </a:ext>
            </a:extLst>
          </p:cNvPr>
          <p:cNvSpPr/>
          <p:nvPr/>
        </p:nvSpPr>
        <p:spPr>
          <a:xfrm>
            <a:off x="2920409" y="4588768"/>
            <a:ext cx="361460" cy="294485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en-N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7225BC1D-B3C7-42BF-B6E1-8553EB1D1EF2}"/>
              </a:ext>
            </a:extLst>
          </p:cNvPr>
          <p:cNvSpPr/>
          <p:nvPr/>
        </p:nvSpPr>
        <p:spPr>
          <a:xfrm>
            <a:off x="7316609" y="2522422"/>
            <a:ext cx="361460" cy="294485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en-N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72EEFF5-C486-49BF-9C82-58FC3062ED47}"/>
              </a:ext>
            </a:extLst>
          </p:cNvPr>
          <p:cNvSpPr/>
          <p:nvPr/>
        </p:nvSpPr>
        <p:spPr>
          <a:xfrm>
            <a:off x="3172217" y="2902744"/>
            <a:ext cx="361460" cy="294485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en-N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FA37FB7-A8A4-4EC0-BDAD-82885DEB30AF}"/>
              </a:ext>
            </a:extLst>
          </p:cNvPr>
          <p:cNvSpPr/>
          <p:nvPr/>
        </p:nvSpPr>
        <p:spPr>
          <a:xfrm>
            <a:off x="5347440" y="4736685"/>
            <a:ext cx="361460" cy="294485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en-N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E8E6217D-9B18-4C19-96D7-E98AFB3FA434}"/>
              </a:ext>
            </a:extLst>
          </p:cNvPr>
          <p:cNvSpPr/>
          <p:nvPr/>
        </p:nvSpPr>
        <p:spPr>
          <a:xfrm>
            <a:off x="470655" y="5554472"/>
            <a:ext cx="1807077" cy="604693"/>
          </a:xfrm>
          <a:prstGeom prst="wedgeRectCallout">
            <a:avLst>
              <a:gd name="adj1" fmla="val -4136"/>
              <a:gd name="adj2" fmla="val -16941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377"/>
            <a:r>
              <a:rPr lang="nl-NL" sz="1333" dirty="0">
                <a:solidFill>
                  <a:prstClr val="black"/>
                </a:solidFill>
              </a:rPr>
              <a:t>OCI CLI </a:t>
            </a:r>
            <a:r>
              <a:rPr lang="nl-NL" sz="1333" dirty="0" err="1">
                <a:solidFill>
                  <a:prstClr val="black"/>
                </a:solidFill>
              </a:rPr>
              <a:t>configuration</a:t>
            </a:r>
            <a:r>
              <a:rPr lang="nl-NL" sz="1333" dirty="0">
                <a:solidFill>
                  <a:prstClr val="black"/>
                </a:solidFill>
              </a:rPr>
              <a:t>:</a:t>
            </a:r>
          </a:p>
          <a:p>
            <a:pPr defTabSz="914377"/>
            <a:r>
              <a:rPr lang="nl-NL" sz="1333" dirty="0">
                <a:solidFill>
                  <a:prstClr val="black"/>
                </a:solidFill>
              </a:rPr>
              <a:t>.</a:t>
            </a:r>
            <a:r>
              <a:rPr lang="nl-NL" sz="1333" dirty="0" err="1">
                <a:solidFill>
                  <a:prstClr val="black"/>
                </a:solidFill>
              </a:rPr>
              <a:t>oci</a:t>
            </a:r>
            <a:r>
              <a:rPr lang="nl-NL" sz="1333" dirty="0">
                <a:solidFill>
                  <a:prstClr val="black"/>
                </a:solidFill>
              </a:rPr>
              <a:t>/</a:t>
            </a:r>
            <a:r>
              <a:rPr lang="nl-NL" sz="1333" dirty="0" err="1">
                <a:solidFill>
                  <a:prstClr val="black"/>
                </a:solidFill>
              </a:rPr>
              <a:t>oci-api-key.pem</a:t>
            </a:r>
            <a:r>
              <a:rPr lang="nl-NL" sz="1333" dirty="0">
                <a:solidFill>
                  <a:prstClr val="black"/>
                </a:solidFill>
              </a:rPr>
              <a:t> </a:t>
            </a:r>
            <a:br>
              <a:rPr lang="nl-NL" sz="1333" dirty="0">
                <a:solidFill>
                  <a:prstClr val="black"/>
                </a:solidFill>
              </a:rPr>
            </a:br>
            <a:r>
              <a:rPr lang="nl-NL" sz="1333" dirty="0" err="1">
                <a:solidFill>
                  <a:prstClr val="black"/>
                </a:solidFill>
              </a:rPr>
              <a:t>and</a:t>
            </a:r>
            <a:r>
              <a:rPr lang="nl-NL" sz="1333" dirty="0">
                <a:solidFill>
                  <a:prstClr val="black"/>
                </a:solidFill>
              </a:rPr>
              <a:t> .</a:t>
            </a:r>
            <a:r>
              <a:rPr lang="nl-NL" sz="1333" dirty="0" err="1">
                <a:solidFill>
                  <a:prstClr val="black"/>
                </a:solidFill>
              </a:rPr>
              <a:t>oci</a:t>
            </a:r>
            <a:r>
              <a:rPr lang="nl-NL" sz="1333" dirty="0">
                <a:solidFill>
                  <a:prstClr val="black"/>
                </a:solidFill>
              </a:rPr>
              <a:t>/</a:t>
            </a:r>
            <a:r>
              <a:rPr lang="nl-NL" sz="1333" dirty="0" err="1">
                <a:solidFill>
                  <a:prstClr val="black"/>
                </a:solidFill>
              </a:rPr>
              <a:t>config</a:t>
            </a:r>
            <a:endParaRPr lang="en-NL" sz="133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CE97A20-8057-4137-BFD3-C68914519728}"/>
              </a:ext>
            </a:extLst>
          </p:cNvPr>
          <p:cNvSpPr/>
          <p:nvPr/>
        </p:nvSpPr>
        <p:spPr>
          <a:xfrm>
            <a:off x="1855087" y="5922330"/>
            <a:ext cx="361460" cy="294485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en-N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BB5CCD41-7F15-452E-9F68-BCE71A5866CB}"/>
              </a:ext>
            </a:extLst>
          </p:cNvPr>
          <p:cNvSpPr/>
          <p:nvPr/>
        </p:nvSpPr>
        <p:spPr>
          <a:xfrm>
            <a:off x="4793046" y="1498229"/>
            <a:ext cx="3223490" cy="546761"/>
          </a:xfrm>
          <a:prstGeom prst="cub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400" dirty="0"/>
              <a:t>OCI Browser Console</a:t>
            </a:r>
            <a:endParaRPr lang="en-NL" sz="1400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73186BA6-CF6B-437A-BECC-C65C3DCB9896}"/>
              </a:ext>
            </a:extLst>
          </p:cNvPr>
          <p:cNvSpPr/>
          <p:nvPr/>
        </p:nvSpPr>
        <p:spPr>
          <a:xfrm>
            <a:off x="8529836" y="5755007"/>
            <a:ext cx="1807077" cy="604693"/>
          </a:xfrm>
          <a:prstGeom prst="wedgeRectCallout">
            <a:avLst>
              <a:gd name="adj1" fmla="val -91582"/>
              <a:gd name="adj2" fmla="val -1672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377"/>
            <a:r>
              <a:rPr lang="nl-NL" sz="1333" dirty="0">
                <a:solidFill>
                  <a:prstClr val="black"/>
                </a:solidFill>
              </a:rPr>
              <a:t>OCI CLI </a:t>
            </a:r>
            <a:r>
              <a:rPr lang="nl-NL" sz="1333" dirty="0" err="1">
                <a:solidFill>
                  <a:prstClr val="black"/>
                </a:solidFill>
              </a:rPr>
              <a:t>configuration</a:t>
            </a:r>
            <a:r>
              <a:rPr lang="nl-NL" sz="1333" dirty="0">
                <a:solidFill>
                  <a:prstClr val="black"/>
                </a:solidFill>
              </a:rPr>
              <a:t>:</a:t>
            </a:r>
          </a:p>
          <a:p>
            <a:pPr defTabSz="914377"/>
            <a:r>
              <a:rPr lang="nl-NL" sz="1333" dirty="0">
                <a:solidFill>
                  <a:prstClr val="black"/>
                </a:solidFill>
              </a:rPr>
              <a:t>.</a:t>
            </a:r>
            <a:r>
              <a:rPr lang="nl-NL" sz="1333" dirty="0" err="1">
                <a:solidFill>
                  <a:prstClr val="black"/>
                </a:solidFill>
              </a:rPr>
              <a:t>oci</a:t>
            </a:r>
            <a:r>
              <a:rPr lang="nl-NL" sz="1333" dirty="0">
                <a:solidFill>
                  <a:prstClr val="black"/>
                </a:solidFill>
              </a:rPr>
              <a:t>/</a:t>
            </a:r>
            <a:r>
              <a:rPr lang="nl-NL" sz="1333" dirty="0" err="1">
                <a:solidFill>
                  <a:prstClr val="black"/>
                </a:solidFill>
              </a:rPr>
              <a:t>oci-api-key.pem</a:t>
            </a:r>
            <a:r>
              <a:rPr lang="nl-NL" sz="1333" dirty="0">
                <a:solidFill>
                  <a:prstClr val="black"/>
                </a:solidFill>
              </a:rPr>
              <a:t> </a:t>
            </a:r>
            <a:br>
              <a:rPr lang="nl-NL" sz="1333" dirty="0">
                <a:solidFill>
                  <a:prstClr val="black"/>
                </a:solidFill>
              </a:rPr>
            </a:br>
            <a:r>
              <a:rPr lang="nl-NL" sz="1333" dirty="0" err="1">
                <a:solidFill>
                  <a:prstClr val="black"/>
                </a:solidFill>
              </a:rPr>
              <a:t>and</a:t>
            </a:r>
            <a:r>
              <a:rPr lang="nl-NL" sz="1333" dirty="0">
                <a:solidFill>
                  <a:prstClr val="black"/>
                </a:solidFill>
              </a:rPr>
              <a:t> .</a:t>
            </a:r>
            <a:r>
              <a:rPr lang="nl-NL" sz="1333" dirty="0" err="1">
                <a:solidFill>
                  <a:prstClr val="black"/>
                </a:solidFill>
              </a:rPr>
              <a:t>oci</a:t>
            </a:r>
            <a:r>
              <a:rPr lang="nl-NL" sz="1333" dirty="0">
                <a:solidFill>
                  <a:prstClr val="black"/>
                </a:solidFill>
              </a:rPr>
              <a:t>/</a:t>
            </a:r>
            <a:r>
              <a:rPr lang="nl-NL" sz="1333" dirty="0" err="1">
                <a:solidFill>
                  <a:prstClr val="black"/>
                </a:solidFill>
              </a:rPr>
              <a:t>config</a:t>
            </a:r>
            <a:endParaRPr lang="en-NL" sz="133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028E8E7-3DD0-4133-8749-C23D7EB19D13}"/>
              </a:ext>
            </a:extLst>
          </p:cNvPr>
          <p:cNvSpPr/>
          <p:nvPr/>
        </p:nvSpPr>
        <p:spPr>
          <a:xfrm>
            <a:off x="9914268" y="6122865"/>
            <a:ext cx="361460" cy="294485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en-N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A33F05B-3C0D-40F6-9438-89F2D8C1EE41}"/>
              </a:ext>
            </a:extLst>
          </p:cNvPr>
          <p:cNvSpPr txBox="1"/>
          <p:nvPr/>
        </p:nvSpPr>
        <p:spPr>
          <a:xfrm>
            <a:off x="16354" y="48578"/>
            <a:ext cx="374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Steps in </a:t>
            </a:r>
            <a:r>
              <a:rPr lang="nl-NL" dirty="0" err="1"/>
              <a:t>Tenancy</a:t>
            </a:r>
            <a:r>
              <a:rPr lang="nl-NL" dirty="0"/>
              <a:t> </a:t>
            </a:r>
            <a:r>
              <a:rPr lang="nl-NL" dirty="0" err="1"/>
              <a:t>Preparation</a:t>
            </a:r>
            <a:r>
              <a:rPr lang="nl-NL" dirty="0"/>
              <a:t> Scenario</a:t>
            </a:r>
            <a:endParaRPr lang="en-NL" dirty="0"/>
          </a:p>
        </p:txBody>
      </p:sp>
      <p:pic>
        <p:nvPicPr>
          <p:cNvPr id="27" name="Picture 4">
            <a:extLst>
              <a:ext uri="{FF2B5EF4-FFF2-40B4-BE49-F238E27FC236}">
                <a16:creationId xmlns:a16="http://schemas.microsoft.com/office/drawing/2014/main" id="{459E3D45-94B8-4040-8EEF-DB5A44DB5B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11044295" y="6454066"/>
            <a:ext cx="935670" cy="2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8854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29" grpId="0" animBg="1"/>
      <p:bldP spid="38" grpId="0" animBg="1"/>
      <p:bldP spid="42" grpId="0" animBg="1"/>
      <p:bldP spid="43" grpId="0" animBg="1"/>
      <p:bldP spid="44" grpId="0" animBg="1"/>
      <p:bldP spid="2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2">
            <a:extLst>
              <a:ext uri="{FF2B5EF4-FFF2-40B4-BE49-F238E27FC236}">
                <a16:creationId xmlns:a16="http://schemas.microsoft.com/office/drawing/2014/main" id="{C9FF2F57-BBA1-4135-86B5-EDD40F263DB3}"/>
              </a:ext>
            </a:extLst>
          </p:cNvPr>
          <p:cNvSpPr/>
          <p:nvPr/>
        </p:nvSpPr>
        <p:spPr>
          <a:xfrm>
            <a:off x="3922233" y="94511"/>
            <a:ext cx="4863959" cy="1903807"/>
          </a:xfrm>
          <a:prstGeom prst="cloud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94995123-D1BE-4397-BBDA-996CB2D1EAA5}"/>
              </a:ext>
            </a:extLst>
          </p:cNvPr>
          <p:cNvGrpSpPr/>
          <p:nvPr/>
        </p:nvGrpSpPr>
        <p:grpSpPr>
          <a:xfrm>
            <a:off x="470653" y="3553637"/>
            <a:ext cx="1646408" cy="388248"/>
            <a:chOff x="601082" y="2696065"/>
            <a:chExt cx="2975705" cy="770712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500AA19-E196-4264-9292-F86EF0D58D4B}"/>
                </a:ext>
              </a:extLst>
            </p:cNvPr>
            <p:cNvSpPr/>
            <p:nvPr/>
          </p:nvSpPr>
          <p:spPr>
            <a:xfrm>
              <a:off x="601082" y="2696065"/>
              <a:ext cx="2975705" cy="770712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2400"/>
            </a:p>
          </p:txBody>
        </p:sp>
        <p:pic>
          <p:nvPicPr>
            <p:cNvPr id="7" name="Picture 2" descr="Katacoda Logo">
              <a:hlinkClick r:id="rId2"/>
              <a:extLst>
                <a:ext uri="{FF2B5EF4-FFF2-40B4-BE49-F238E27FC236}">
                  <a16:creationId xmlns:a16="http://schemas.microsoft.com/office/drawing/2014/main" id="{6187DF6A-CA95-4757-8307-2387885FAC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8610" y="2795536"/>
              <a:ext cx="2728333" cy="604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8" name="Cube 7">
            <a:extLst>
              <a:ext uri="{FF2B5EF4-FFF2-40B4-BE49-F238E27FC236}">
                <a16:creationId xmlns:a16="http://schemas.microsoft.com/office/drawing/2014/main" id="{8FFFBF2C-FA01-49D5-A139-0DD453139FAE}"/>
              </a:ext>
            </a:extLst>
          </p:cNvPr>
          <p:cNvSpPr/>
          <p:nvPr/>
        </p:nvSpPr>
        <p:spPr>
          <a:xfrm>
            <a:off x="812801" y="3960038"/>
            <a:ext cx="2154865" cy="104907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400" dirty="0"/>
              <a:t>OCI CLI</a:t>
            </a:r>
            <a:endParaRPr lang="en-NL" sz="2400" dirty="0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6A0BD38A-FDD2-411A-B692-BF22F7F1E20E}"/>
              </a:ext>
            </a:extLst>
          </p:cNvPr>
          <p:cNvSpPr/>
          <p:nvPr/>
        </p:nvSpPr>
        <p:spPr>
          <a:xfrm>
            <a:off x="5760484" y="5230469"/>
            <a:ext cx="2154865" cy="1049079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400" dirty="0"/>
              <a:t>Laptop</a:t>
            </a:r>
            <a:endParaRPr lang="en-NL" sz="2400" dirty="0"/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9E0F80DC-60F7-41DC-A139-E2AB1AAD4E75}"/>
              </a:ext>
            </a:extLst>
          </p:cNvPr>
          <p:cNvCxnSpPr>
            <a:cxnSpLocks/>
            <a:stCxn id="9" idx="2"/>
          </p:cNvCxnSpPr>
          <p:nvPr/>
        </p:nvCxnSpPr>
        <p:spPr>
          <a:xfrm rot="10800000">
            <a:off x="2863705" y="4514844"/>
            <a:ext cx="2896780" cy="137129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C319B5E8-DFB6-4D35-B6A6-41FF1F5EA7F2}"/>
              </a:ext>
            </a:extLst>
          </p:cNvPr>
          <p:cNvSpPr/>
          <p:nvPr/>
        </p:nvSpPr>
        <p:spPr>
          <a:xfrm>
            <a:off x="322609" y="1976237"/>
            <a:ext cx="2041449" cy="626219"/>
          </a:xfrm>
          <a:prstGeom prst="wedgeRectCallout">
            <a:avLst>
              <a:gd name="adj1" fmla="val 62046"/>
              <a:gd name="adj2" fmla="val 6093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377"/>
            <a:r>
              <a:rPr lang="nl-NL" sz="1600" dirty="0" err="1">
                <a:solidFill>
                  <a:prstClr val="black"/>
                </a:solidFill>
                <a:latin typeface="Calibri" panose="020F0502020204030204"/>
              </a:rPr>
              <a:t>Create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</a:rPr>
              <a:t> OCI resources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</a:rPr>
              <a:t>and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</a:rPr>
              <a:t>define</a:t>
            </a:r>
            <a:r>
              <a:rPr lang="nl-NL" sz="1600" dirty="0">
                <a:solidFill>
                  <a:prstClr val="black"/>
                </a:solidFill>
                <a:latin typeface="Calibri" panose="020F0502020204030204"/>
              </a:rPr>
              <a:t> </a:t>
            </a:r>
            <a:r>
              <a:rPr lang="nl-NL" sz="1600" dirty="0" err="1">
                <a:solidFill>
                  <a:prstClr val="black"/>
                </a:solidFill>
                <a:latin typeface="Calibri" panose="020F0502020204030204"/>
              </a:rPr>
              <a:t>policies</a:t>
            </a:r>
            <a:endParaRPr lang="en-NL" sz="16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DE8373F-8C64-419D-B23A-B6E8C61BB68D}"/>
              </a:ext>
            </a:extLst>
          </p:cNvPr>
          <p:cNvSpPr/>
          <p:nvPr/>
        </p:nvSpPr>
        <p:spPr>
          <a:xfrm>
            <a:off x="2277731" y="622816"/>
            <a:ext cx="2740837" cy="3346672"/>
          </a:xfrm>
          <a:custGeom>
            <a:avLst/>
            <a:gdLst>
              <a:gd name="connsiteX0" fmla="*/ 0 w 2055628"/>
              <a:gd name="connsiteY0" fmla="*/ 2510004 h 2510004"/>
              <a:gd name="connsiteX1" fmla="*/ 744279 w 2055628"/>
              <a:gd name="connsiteY1" fmla="*/ 312609 h 2510004"/>
              <a:gd name="connsiteX2" fmla="*/ 2055628 w 2055628"/>
              <a:gd name="connsiteY2" fmla="*/ 64516 h 2510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55628" h="2510004">
                <a:moveTo>
                  <a:pt x="0" y="2510004"/>
                </a:moveTo>
                <a:cubicBezTo>
                  <a:pt x="200837" y="1615097"/>
                  <a:pt x="401674" y="720190"/>
                  <a:pt x="744279" y="312609"/>
                </a:cubicBezTo>
                <a:cubicBezTo>
                  <a:pt x="1086884" y="-94972"/>
                  <a:pt x="1571256" y="-15228"/>
                  <a:pt x="2055628" y="6451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2400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95E1669C-511E-4F78-8640-DEAB540E6315}"/>
              </a:ext>
            </a:extLst>
          </p:cNvPr>
          <p:cNvSpPr/>
          <p:nvPr/>
        </p:nvSpPr>
        <p:spPr>
          <a:xfrm>
            <a:off x="470655" y="5554472"/>
            <a:ext cx="1807077" cy="604693"/>
          </a:xfrm>
          <a:prstGeom prst="wedgeRectCallout">
            <a:avLst>
              <a:gd name="adj1" fmla="val -4136"/>
              <a:gd name="adj2" fmla="val -169414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defTabSz="914377"/>
            <a:r>
              <a:rPr lang="nl-NL" sz="1333" dirty="0">
                <a:solidFill>
                  <a:prstClr val="black"/>
                </a:solidFill>
              </a:rPr>
              <a:t>OCI CLI </a:t>
            </a:r>
            <a:r>
              <a:rPr lang="nl-NL" sz="1333" dirty="0" err="1">
                <a:solidFill>
                  <a:prstClr val="black"/>
                </a:solidFill>
              </a:rPr>
              <a:t>configuration</a:t>
            </a:r>
            <a:r>
              <a:rPr lang="nl-NL" sz="1333" dirty="0">
                <a:solidFill>
                  <a:prstClr val="black"/>
                </a:solidFill>
              </a:rPr>
              <a:t>:</a:t>
            </a:r>
          </a:p>
          <a:p>
            <a:pPr defTabSz="914377"/>
            <a:r>
              <a:rPr lang="nl-NL" sz="1333" dirty="0">
                <a:solidFill>
                  <a:prstClr val="black"/>
                </a:solidFill>
              </a:rPr>
              <a:t>.</a:t>
            </a:r>
            <a:r>
              <a:rPr lang="nl-NL" sz="1333" dirty="0" err="1">
                <a:solidFill>
                  <a:prstClr val="black"/>
                </a:solidFill>
              </a:rPr>
              <a:t>oci</a:t>
            </a:r>
            <a:r>
              <a:rPr lang="nl-NL" sz="1333" dirty="0">
                <a:solidFill>
                  <a:prstClr val="black"/>
                </a:solidFill>
              </a:rPr>
              <a:t>/</a:t>
            </a:r>
            <a:r>
              <a:rPr lang="nl-NL" sz="1333" dirty="0" err="1">
                <a:solidFill>
                  <a:prstClr val="black"/>
                </a:solidFill>
              </a:rPr>
              <a:t>oci-api-key.pem</a:t>
            </a:r>
            <a:r>
              <a:rPr lang="nl-NL" sz="1333" dirty="0">
                <a:solidFill>
                  <a:prstClr val="black"/>
                </a:solidFill>
              </a:rPr>
              <a:t> </a:t>
            </a:r>
            <a:br>
              <a:rPr lang="nl-NL" sz="1333" dirty="0">
                <a:solidFill>
                  <a:prstClr val="black"/>
                </a:solidFill>
              </a:rPr>
            </a:br>
            <a:r>
              <a:rPr lang="nl-NL" sz="1333" dirty="0" err="1">
                <a:solidFill>
                  <a:prstClr val="black"/>
                </a:solidFill>
              </a:rPr>
              <a:t>and</a:t>
            </a:r>
            <a:r>
              <a:rPr lang="nl-NL" sz="1333" dirty="0">
                <a:solidFill>
                  <a:prstClr val="black"/>
                </a:solidFill>
              </a:rPr>
              <a:t> .</a:t>
            </a:r>
            <a:r>
              <a:rPr lang="nl-NL" sz="1333" dirty="0" err="1">
                <a:solidFill>
                  <a:prstClr val="black"/>
                </a:solidFill>
              </a:rPr>
              <a:t>oci</a:t>
            </a:r>
            <a:r>
              <a:rPr lang="nl-NL" sz="1333" dirty="0">
                <a:solidFill>
                  <a:prstClr val="black"/>
                </a:solidFill>
              </a:rPr>
              <a:t>/</a:t>
            </a:r>
            <a:r>
              <a:rPr lang="nl-NL" sz="1333" dirty="0" err="1">
                <a:solidFill>
                  <a:prstClr val="black"/>
                </a:solidFill>
              </a:rPr>
              <a:t>config</a:t>
            </a:r>
            <a:endParaRPr lang="en-NL" sz="1333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22CE4864-1A39-4D3B-82C5-6BEC19C114ED}"/>
              </a:ext>
            </a:extLst>
          </p:cNvPr>
          <p:cNvSpPr/>
          <p:nvPr/>
        </p:nvSpPr>
        <p:spPr>
          <a:xfrm>
            <a:off x="2502244" y="2296152"/>
            <a:ext cx="361460" cy="294485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5</a:t>
            </a:r>
            <a:endParaRPr lang="en-NL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DF379754-AEA2-49DF-97B6-EAFC5626F8A4}"/>
              </a:ext>
            </a:extLst>
          </p:cNvPr>
          <p:cNvSpPr/>
          <p:nvPr/>
        </p:nvSpPr>
        <p:spPr>
          <a:xfrm>
            <a:off x="8647772" y="178180"/>
            <a:ext cx="361460" cy="294485"/>
          </a:xfrm>
          <a:prstGeom prst="ellips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en-NL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FC50813-4DF4-483D-BF0B-4B5DA34B009C}"/>
              </a:ext>
            </a:extLst>
          </p:cNvPr>
          <p:cNvGrpSpPr/>
          <p:nvPr/>
        </p:nvGrpSpPr>
        <p:grpSpPr>
          <a:xfrm>
            <a:off x="4701177" y="148634"/>
            <a:ext cx="3923785" cy="1579666"/>
            <a:chOff x="2011720" y="2769951"/>
            <a:chExt cx="7766334" cy="3260520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116B467-BAC3-4342-9729-005C83358623}"/>
                </a:ext>
              </a:extLst>
            </p:cNvPr>
            <p:cNvSpPr/>
            <p:nvPr/>
          </p:nvSpPr>
          <p:spPr>
            <a:xfrm>
              <a:off x="2605479" y="2769951"/>
              <a:ext cx="7172575" cy="2868288"/>
            </a:xfrm>
            <a:prstGeom prst="rect">
              <a:avLst/>
            </a:prstGeom>
            <a:solidFill>
              <a:srgbClr val="FF7C8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FFECE91-F92A-403C-8B80-57EDF5C2FA59}"/>
                </a:ext>
              </a:extLst>
            </p:cNvPr>
            <p:cNvSpPr txBox="1"/>
            <p:nvPr/>
          </p:nvSpPr>
          <p:spPr>
            <a:xfrm>
              <a:off x="2521735" y="5617546"/>
              <a:ext cx="2821269" cy="4129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700" dirty="0" err="1"/>
                <a:t>Compartment</a:t>
              </a:r>
              <a:r>
                <a:rPr lang="nl-NL" sz="700" dirty="0"/>
                <a:t> – </a:t>
              </a:r>
              <a:r>
                <a:rPr lang="nl-NL" sz="700" i="1" dirty="0"/>
                <a:t>lab-</a:t>
              </a:r>
              <a:r>
                <a:rPr lang="nl-NL" sz="700" i="1" dirty="0" err="1"/>
                <a:t>compartment</a:t>
              </a:r>
              <a:endParaRPr lang="en-NL" sz="700" dirty="0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ED370DC-5B0D-4B0A-9A21-3BBD42807ADB}"/>
                </a:ext>
              </a:extLst>
            </p:cNvPr>
            <p:cNvSpPr/>
            <p:nvPr/>
          </p:nvSpPr>
          <p:spPr>
            <a:xfrm>
              <a:off x="2897328" y="3070388"/>
              <a:ext cx="2986621" cy="126317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VCN</a:t>
              </a:r>
            </a:p>
            <a:p>
              <a:pPr algn="ctr"/>
              <a:r>
                <a:rPr lang="nl-NL" sz="700" i="1" dirty="0" err="1"/>
                <a:t>vcn</a:t>
              </a:r>
              <a:r>
                <a:rPr lang="nl-NL" sz="700" i="1" dirty="0"/>
                <a:t>-lab</a:t>
              </a:r>
            </a:p>
            <a:p>
              <a:pPr algn="ctr"/>
              <a:endParaRPr lang="nl-NL" sz="700" i="1" dirty="0"/>
            </a:p>
            <a:p>
              <a:pPr algn="ctr"/>
              <a:endParaRPr lang="en-NL" sz="700" i="1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7087E7F-EFBA-4ECD-9D3D-7016DADA74F0}"/>
                </a:ext>
              </a:extLst>
            </p:cNvPr>
            <p:cNvSpPr/>
            <p:nvPr/>
          </p:nvSpPr>
          <p:spPr>
            <a:xfrm>
              <a:off x="2897327" y="4782619"/>
              <a:ext cx="2986621" cy="68553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API Gateway</a:t>
              </a:r>
            </a:p>
            <a:p>
              <a:pPr algn="ctr"/>
              <a:r>
                <a:rPr lang="nl-NL" sz="700" i="1" dirty="0"/>
                <a:t>lab-</a:t>
              </a:r>
              <a:r>
                <a:rPr lang="nl-NL" sz="700" i="1" dirty="0" err="1"/>
                <a:t>apigw</a:t>
              </a:r>
              <a:endParaRPr lang="en-NL" sz="700" i="1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B51854F-86EC-41E4-9071-A5FB1C574A12}"/>
                </a:ext>
              </a:extLst>
            </p:cNvPr>
            <p:cNvSpPr/>
            <p:nvPr/>
          </p:nvSpPr>
          <p:spPr>
            <a:xfrm>
              <a:off x="7773395" y="4792965"/>
              <a:ext cx="1582247" cy="68553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Stream</a:t>
              </a:r>
            </a:p>
            <a:p>
              <a:pPr algn="ctr"/>
              <a:r>
                <a:rPr lang="nl-NL" sz="700" i="1" dirty="0"/>
                <a:t>lab-stream</a:t>
              </a:r>
              <a:endParaRPr lang="en-NL" sz="700" i="1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DB6DF1A3-EA6B-44C2-AC03-C8E2960E5843}"/>
                </a:ext>
              </a:extLst>
            </p:cNvPr>
            <p:cNvSpPr/>
            <p:nvPr/>
          </p:nvSpPr>
          <p:spPr>
            <a:xfrm>
              <a:off x="3303243" y="3785801"/>
              <a:ext cx="1209707" cy="4191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500" dirty="0"/>
                <a:t>Public </a:t>
              </a:r>
              <a:r>
                <a:rPr lang="nl-NL" sz="500" dirty="0" err="1"/>
                <a:t>Subnet</a:t>
              </a:r>
              <a:r>
                <a:rPr lang="nl-NL" sz="500" dirty="0"/>
                <a:t>-</a:t>
              </a:r>
              <a:r>
                <a:rPr lang="nl-NL" sz="500" dirty="0" err="1"/>
                <a:t>vcn</a:t>
              </a:r>
              <a:r>
                <a:rPr lang="nl-NL" sz="500" dirty="0"/>
                <a:t>-lab</a:t>
              </a:r>
              <a:endParaRPr lang="en-NL" sz="500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4BB3E49-88A2-4F45-83CD-699C1D288953}"/>
                </a:ext>
              </a:extLst>
            </p:cNvPr>
            <p:cNvSpPr/>
            <p:nvPr/>
          </p:nvSpPr>
          <p:spPr>
            <a:xfrm>
              <a:off x="4610135" y="3785801"/>
              <a:ext cx="1209707" cy="4191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lvl="0" algn="ctr"/>
              <a:r>
                <a:rPr lang="nl-NL" sz="500" dirty="0">
                  <a:solidFill>
                    <a:prstClr val="black"/>
                  </a:solidFill>
                </a:rPr>
                <a:t>Private </a:t>
              </a:r>
              <a:r>
                <a:rPr lang="nl-NL" sz="500" dirty="0" err="1">
                  <a:solidFill>
                    <a:prstClr val="black"/>
                  </a:solidFill>
                </a:rPr>
                <a:t>Subnet</a:t>
              </a:r>
              <a:r>
                <a:rPr lang="nl-NL" sz="500" dirty="0">
                  <a:solidFill>
                    <a:prstClr val="black"/>
                  </a:solidFill>
                </a:rPr>
                <a:t>-</a:t>
              </a:r>
              <a:r>
                <a:rPr lang="nl-NL" sz="500" dirty="0" err="1">
                  <a:solidFill>
                    <a:prstClr val="black"/>
                  </a:solidFill>
                </a:rPr>
                <a:t>vcn</a:t>
              </a:r>
              <a:r>
                <a:rPr lang="nl-NL" sz="500" dirty="0">
                  <a:solidFill>
                    <a:prstClr val="black"/>
                  </a:solidFill>
                </a:rPr>
                <a:t>-lab</a:t>
              </a:r>
              <a:endParaRPr lang="en-NL" sz="500" dirty="0">
                <a:solidFill>
                  <a:prstClr val="black"/>
                </a:solidFill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CCCC5B9-036C-407C-99A0-CCE89E76E56B}"/>
                </a:ext>
              </a:extLst>
            </p:cNvPr>
            <p:cNvSpPr/>
            <p:nvPr/>
          </p:nvSpPr>
          <p:spPr>
            <a:xfrm>
              <a:off x="2521735" y="3786298"/>
              <a:ext cx="688596" cy="419177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600" dirty="0"/>
                <a:t>IGW</a:t>
              </a:r>
              <a:endParaRPr lang="en-NL" sz="600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B47F095D-2562-4155-B504-796D7964A19F}"/>
                </a:ext>
              </a:extLst>
            </p:cNvPr>
            <p:cNvSpPr/>
            <p:nvPr/>
          </p:nvSpPr>
          <p:spPr>
            <a:xfrm>
              <a:off x="6079075" y="4782619"/>
              <a:ext cx="1582247" cy="68553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Dynamic</a:t>
              </a:r>
              <a:r>
                <a:rPr lang="nl-NL" sz="700" dirty="0"/>
                <a:t> Group</a:t>
              </a:r>
            </a:p>
            <a:p>
              <a:pPr algn="ctr"/>
              <a:r>
                <a:rPr lang="nl-NL" sz="700" i="1" dirty="0"/>
                <a:t>lab-</a:t>
              </a:r>
              <a:r>
                <a:rPr lang="nl-NL" sz="700" i="1" dirty="0" err="1"/>
                <a:t>apigw</a:t>
              </a:r>
              <a:r>
                <a:rPr lang="nl-NL" sz="700" i="1" dirty="0"/>
                <a:t>-</a:t>
              </a:r>
              <a:r>
                <a:rPr lang="nl-NL" sz="700" i="1" dirty="0" err="1"/>
                <a:t>dynamic-group</a:t>
              </a:r>
              <a:endParaRPr lang="en-NL" sz="700" i="1" dirty="0"/>
            </a:p>
          </p:txBody>
        </p:sp>
        <p:sp>
          <p:nvSpPr>
            <p:cNvPr id="43" name="Arrow: Left 42">
              <a:extLst>
                <a:ext uri="{FF2B5EF4-FFF2-40B4-BE49-F238E27FC236}">
                  <a16:creationId xmlns:a16="http://schemas.microsoft.com/office/drawing/2014/main" id="{F025EE3A-B786-44B7-A5C1-7083BBF9A3FF}"/>
                </a:ext>
              </a:extLst>
            </p:cNvPr>
            <p:cNvSpPr/>
            <p:nvPr/>
          </p:nvSpPr>
          <p:spPr>
            <a:xfrm>
              <a:off x="5808321" y="5053074"/>
              <a:ext cx="350073" cy="219105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44" name="Arrow: Down 43">
              <a:extLst>
                <a:ext uri="{FF2B5EF4-FFF2-40B4-BE49-F238E27FC236}">
                  <a16:creationId xmlns:a16="http://schemas.microsoft.com/office/drawing/2014/main" id="{2F2C8369-9B15-4C52-AB31-0FA75B12679F}"/>
                </a:ext>
              </a:extLst>
            </p:cNvPr>
            <p:cNvSpPr/>
            <p:nvPr/>
          </p:nvSpPr>
          <p:spPr>
            <a:xfrm>
              <a:off x="6697384" y="3964619"/>
              <a:ext cx="1175144" cy="92589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3DDCB8-D301-4C03-97DB-B13058B5CCD9}"/>
                </a:ext>
              </a:extLst>
            </p:cNvPr>
            <p:cNvSpPr txBox="1"/>
            <p:nvPr/>
          </p:nvSpPr>
          <p:spPr>
            <a:xfrm rot="16200000">
              <a:off x="6804447" y="4175635"/>
              <a:ext cx="950254" cy="395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nl-NL" sz="700" dirty="0" err="1">
                  <a:solidFill>
                    <a:schemeClr val="bg1"/>
                  </a:solidFill>
                </a:rPr>
                <a:t>policies</a:t>
              </a:r>
              <a:endParaRPr lang="en-NL" sz="700" dirty="0">
                <a:solidFill>
                  <a:schemeClr val="bg1"/>
                </a:solidFill>
              </a:endParaRPr>
            </a:p>
          </p:txBody>
        </p:sp>
        <p:sp>
          <p:nvSpPr>
            <p:cNvPr id="46" name="Arrow: Down 45">
              <a:extLst>
                <a:ext uri="{FF2B5EF4-FFF2-40B4-BE49-F238E27FC236}">
                  <a16:creationId xmlns:a16="http://schemas.microsoft.com/office/drawing/2014/main" id="{B89522C4-BE0B-4C33-A768-D41999930434}"/>
                </a:ext>
              </a:extLst>
            </p:cNvPr>
            <p:cNvSpPr/>
            <p:nvPr/>
          </p:nvSpPr>
          <p:spPr>
            <a:xfrm>
              <a:off x="2011720" y="2938421"/>
              <a:ext cx="1175144" cy="92589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9AE2166-7A88-4C34-AE43-75E9C4EB4C42}"/>
                </a:ext>
              </a:extLst>
            </p:cNvPr>
            <p:cNvSpPr txBox="1"/>
            <p:nvPr/>
          </p:nvSpPr>
          <p:spPr>
            <a:xfrm rot="16200000">
              <a:off x="2077425" y="2943840"/>
              <a:ext cx="1032974" cy="807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ts val="1333"/>
                </a:lnSpc>
              </a:pPr>
              <a:r>
                <a:rPr lang="nl-NL" sz="700" dirty="0">
                  <a:solidFill>
                    <a:schemeClr val="bg1"/>
                  </a:solidFill>
                </a:rPr>
                <a:t>Security </a:t>
              </a:r>
            </a:p>
            <a:p>
              <a:pPr>
                <a:lnSpc>
                  <a:spcPts val="1333"/>
                </a:lnSpc>
              </a:pPr>
              <a:r>
                <a:rPr lang="nl-NL" sz="700" dirty="0">
                  <a:solidFill>
                    <a:schemeClr val="bg1"/>
                  </a:solidFill>
                </a:rPr>
                <a:t>Group</a:t>
              </a:r>
              <a:endParaRPr lang="en-NL" sz="700" dirty="0">
                <a:solidFill>
                  <a:schemeClr val="bg1"/>
                </a:solidFill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4113D7A0-966F-4C8A-981E-3D886FE81AE8}"/>
                </a:ext>
              </a:extLst>
            </p:cNvPr>
            <p:cNvSpPr/>
            <p:nvPr/>
          </p:nvSpPr>
          <p:spPr>
            <a:xfrm>
              <a:off x="7767595" y="3049916"/>
              <a:ext cx="1582247" cy="685536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Tag </a:t>
              </a:r>
              <a:r>
                <a:rPr lang="nl-NL" sz="700" dirty="0" err="1"/>
                <a:t>Namespace</a:t>
              </a:r>
              <a:endParaRPr lang="nl-NL" sz="700" dirty="0"/>
            </a:p>
            <a:p>
              <a:pPr algn="ctr"/>
              <a:r>
                <a:rPr lang="nl-NL" sz="700" i="1" dirty="0"/>
                <a:t>lab-tags</a:t>
              </a:r>
              <a:endParaRPr lang="en-NL" sz="700" i="1" dirty="0"/>
            </a:p>
          </p:txBody>
        </p:sp>
      </p:grpSp>
      <p:sp>
        <p:nvSpPr>
          <p:cNvPr id="30" name="Cube 29">
            <a:extLst>
              <a:ext uri="{FF2B5EF4-FFF2-40B4-BE49-F238E27FC236}">
                <a16:creationId xmlns:a16="http://schemas.microsoft.com/office/drawing/2014/main" id="{421AFB3A-54A9-4B86-A112-9705CC7C1475}"/>
              </a:ext>
            </a:extLst>
          </p:cNvPr>
          <p:cNvSpPr/>
          <p:nvPr/>
        </p:nvSpPr>
        <p:spPr>
          <a:xfrm>
            <a:off x="4793046" y="1498230"/>
            <a:ext cx="3223490" cy="415854"/>
          </a:xfrm>
          <a:prstGeom prst="cube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400" dirty="0"/>
              <a:t>OCI Browser Console</a:t>
            </a:r>
            <a:endParaRPr lang="en-NL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62F8B0A-01E2-4B8A-A040-E5117E4F1A5F}"/>
              </a:ext>
            </a:extLst>
          </p:cNvPr>
          <p:cNvSpPr txBox="1"/>
          <p:nvPr/>
        </p:nvSpPr>
        <p:spPr>
          <a:xfrm>
            <a:off x="16354" y="48578"/>
            <a:ext cx="37477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/>
              <a:t>Steps in </a:t>
            </a:r>
            <a:r>
              <a:rPr lang="nl-NL" dirty="0" err="1"/>
              <a:t>Tenancy</a:t>
            </a:r>
            <a:r>
              <a:rPr lang="nl-NL" dirty="0"/>
              <a:t> </a:t>
            </a:r>
            <a:r>
              <a:rPr lang="nl-NL" dirty="0" err="1"/>
              <a:t>Preparation</a:t>
            </a:r>
            <a:r>
              <a:rPr lang="nl-NL" dirty="0"/>
              <a:t> Scenario</a:t>
            </a:r>
            <a:endParaRPr lang="en-NL" dirty="0"/>
          </a:p>
        </p:txBody>
      </p:sp>
      <p:pic>
        <p:nvPicPr>
          <p:cNvPr id="50" name="Picture 4">
            <a:extLst>
              <a:ext uri="{FF2B5EF4-FFF2-40B4-BE49-F238E27FC236}">
                <a16:creationId xmlns:a16="http://schemas.microsoft.com/office/drawing/2014/main" id="{10B7BD7B-8F91-4CC8-A249-DE891398D1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11044295" y="6454066"/>
            <a:ext cx="935670" cy="235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6081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68A4132F-DEC6-4332-A00C-A11AD4519B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B38642C-62C4-4E31-A5D3-BB1DD8CA39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663583" cy="6858478"/>
          </a:xfrm>
          <a:custGeom>
            <a:avLst/>
            <a:gdLst>
              <a:gd name="connsiteX0" fmla="*/ 0 w 8663583"/>
              <a:gd name="connsiteY0" fmla="*/ 0 h 6858478"/>
              <a:gd name="connsiteX1" fmla="*/ 480486 w 8663583"/>
              <a:gd name="connsiteY1" fmla="*/ 0 h 6858478"/>
              <a:gd name="connsiteX2" fmla="*/ 4415403 w 8663583"/>
              <a:gd name="connsiteY2" fmla="*/ 0 h 6858478"/>
              <a:gd name="connsiteX3" fmla="*/ 5481631 w 8663583"/>
              <a:gd name="connsiteY3" fmla="*/ 0 h 6858478"/>
              <a:gd name="connsiteX4" fmla="*/ 5487208 w 8663583"/>
              <a:gd name="connsiteY4" fmla="*/ 0 h 6858478"/>
              <a:gd name="connsiteX5" fmla="*/ 8663583 w 8663583"/>
              <a:gd name="connsiteY5" fmla="*/ 6858478 h 6858478"/>
              <a:gd name="connsiteX6" fmla="*/ 1239028 w 8663583"/>
              <a:gd name="connsiteY6" fmla="*/ 6858478 h 6858478"/>
              <a:gd name="connsiteX7" fmla="*/ 1239288 w 8663583"/>
              <a:gd name="connsiteY7" fmla="*/ 6857916 h 6858478"/>
              <a:gd name="connsiteX8" fmla="*/ 480486 w 8663583"/>
              <a:gd name="connsiteY8" fmla="*/ 6857916 h 6858478"/>
              <a:gd name="connsiteX9" fmla="*/ 480486 w 8663583"/>
              <a:gd name="connsiteY9" fmla="*/ 6858000 h 6858478"/>
              <a:gd name="connsiteX10" fmla="*/ 0 w 8663583"/>
              <a:gd name="connsiteY10" fmla="*/ 685800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663583" h="6858478">
                <a:moveTo>
                  <a:pt x="0" y="0"/>
                </a:moveTo>
                <a:lnTo>
                  <a:pt x="480486" y="0"/>
                </a:lnTo>
                <a:lnTo>
                  <a:pt x="4415403" y="0"/>
                </a:lnTo>
                <a:lnTo>
                  <a:pt x="5481631" y="0"/>
                </a:lnTo>
                <a:lnTo>
                  <a:pt x="5487208" y="0"/>
                </a:lnTo>
                <a:lnTo>
                  <a:pt x="8663583" y="6858478"/>
                </a:lnTo>
                <a:lnTo>
                  <a:pt x="1239028" y="6858478"/>
                </a:lnTo>
                <a:lnTo>
                  <a:pt x="1239288" y="6857916"/>
                </a:lnTo>
                <a:lnTo>
                  <a:pt x="480486" y="6857916"/>
                </a:lnTo>
                <a:lnTo>
                  <a:pt x="48048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A9F66240-8C38-4069-A5C9-2D3FCD97E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234957" cy="6858478"/>
          </a:xfrm>
          <a:custGeom>
            <a:avLst/>
            <a:gdLst>
              <a:gd name="connsiteX0" fmla="*/ 156905 w 8234957"/>
              <a:gd name="connsiteY0" fmla="*/ 0 h 6858478"/>
              <a:gd name="connsiteX1" fmla="*/ 3986777 w 8234957"/>
              <a:gd name="connsiteY1" fmla="*/ 0 h 6858478"/>
              <a:gd name="connsiteX2" fmla="*/ 5053005 w 8234957"/>
              <a:gd name="connsiteY2" fmla="*/ 0 h 6858478"/>
              <a:gd name="connsiteX3" fmla="*/ 5058582 w 8234957"/>
              <a:gd name="connsiteY3" fmla="*/ 0 h 6858478"/>
              <a:gd name="connsiteX4" fmla="*/ 8234957 w 8234957"/>
              <a:gd name="connsiteY4" fmla="*/ 6858478 h 6858478"/>
              <a:gd name="connsiteX5" fmla="*/ 810402 w 8234957"/>
              <a:gd name="connsiteY5" fmla="*/ 6858478 h 6858478"/>
              <a:gd name="connsiteX6" fmla="*/ 810662 w 8234957"/>
              <a:gd name="connsiteY6" fmla="*/ 6857916 h 6858478"/>
              <a:gd name="connsiteX7" fmla="*/ 156905 w 8234957"/>
              <a:gd name="connsiteY7" fmla="*/ 6857916 h 6858478"/>
              <a:gd name="connsiteX8" fmla="*/ 156905 w 8234957"/>
              <a:gd name="connsiteY8" fmla="*/ 6858478 h 6858478"/>
              <a:gd name="connsiteX9" fmla="*/ 0 w 8234957"/>
              <a:gd name="connsiteY9" fmla="*/ 6858478 h 6858478"/>
              <a:gd name="connsiteX10" fmla="*/ 0 w 8234957"/>
              <a:gd name="connsiteY10" fmla="*/ 479 h 6858478"/>
              <a:gd name="connsiteX11" fmla="*/ 156905 w 8234957"/>
              <a:gd name="connsiteY11" fmla="*/ 479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234957" h="6858478">
                <a:moveTo>
                  <a:pt x="156905" y="0"/>
                </a:moveTo>
                <a:lnTo>
                  <a:pt x="3986777" y="0"/>
                </a:lnTo>
                <a:lnTo>
                  <a:pt x="5053005" y="0"/>
                </a:lnTo>
                <a:lnTo>
                  <a:pt x="5058582" y="0"/>
                </a:lnTo>
                <a:lnTo>
                  <a:pt x="8234957" y="6858478"/>
                </a:lnTo>
                <a:lnTo>
                  <a:pt x="810402" y="6858478"/>
                </a:lnTo>
                <a:lnTo>
                  <a:pt x="810662" y="6857916"/>
                </a:lnTo>
                <a:lnTo>
                  <a:pt x="156905" y="6857916"/>
                </a:lnTo>
                <a:lnTo>
                  <a:pt x="156905" y="6858478"/>
                </a:lnTo>
                <a:lnTo>
                  <a:pt x="0" y="6858478"/>
                </a:lnTo>
                <a:lnTo>
                  <a:pt x="0" y="479"/>
                </a:lnTo>
                <a:lnTo>
                  <a:pt x="15690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F3DCD1-9806-4899-A5E6-457A7F1FC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365125"/>
            <a:ext cx="4378881" cy="1325563"/>
          </a:xfrm>
        </p:spPr>
        <p:txBody>
          <a:bodyPr>
            <a:normAutofit/>
          </a:bodyPr>
          <a:lstStyle/>
          <a:p>
            <a:r>
              <a:rPr lang="nl-NL" sz="3100" dirty="0"/>
              <a:t>The </a:t>
            </a:r>
            <a:r>
              <a:rPr lang="nl-NL" sz="3100" dirty="0" err="1"/>
              <a:t>Prepared</a:t>
            </a:r>
            <a:r>
              <a:rPr lang="nl-NL" sz="3100" dirty="0"/>
              <a:t> </a:t>
            </a:r>
            <a:r>
              <a:rPr lang="nl-NL" sz="3100" dirty="0" err="1"/>
              <a:t>Tenancy</a:t>
            </a:r>
            <a:r>
              <a:rPr lang="nl-NL" sz="3100" dirty="0"/>
              <a:t> </a:t>
            </a:r>
            <a:endParaRPr lang="en-NL" sz="3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D6D42-B074-4543-93C7-13E734E45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0824"/>
            <a:ext cx="5076090" cy="4151376"/>
          </a:xfrm>
        </p:spPr>
        <p:txBody>
          <a:bodyPr>
            <a:normAutofit/>
          </a:bodyPr>
          <a:lstStyle/>
          <a:p>
            <a:endParaRPr lang="nl-NL" sz="19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D93FFA0-3EE1-458E-84AB-1B4AF835488B}"/>
              </a:ext>
            </a:extLst>
          </p:cNvPr>
          <p:cNvSpPr/>
          <p:nvPr/>
        </p:nvSpPr>
        <p:spPr>
          <a:xfrm>
            <a:off x="3083555" y="1850364"/>
            <a:ext cx="8421860" cy="3722296"/>
          </a:xfrm>
          <a:prstGeom prst="rect">
            <a:avLst/>
          </a:prstGeom>
          <a:solidFill>
            <a:srgbClr val="F4C095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C9E9730-F6B1-48B3-97FD-80F5B6F32177}"/>
              </a:ext>
            </a:extLst>
          </p:cNvPr>
          <p:cNvSpPr/>
          <p:nvPr/>
        </p:nvSpPr>
        <p:spPr>
          <a:xfrm>
            <a:off x="3607017" y="2096855"/>
            <a:ext cx="7172575" cy="2868288"/>
          </a:xfrm>
          <a:prstGeom prst="rect">
            <a:avLst/>
          </a:prstGeom>
          <a:solidFill>
            <a:srgbClr val="FF7C8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EFEC2E-435B-495E-B038-315F7C7C03A5}"/>
              </a:ext>
            </a:extLst>
          </p:cNvPr>
          <p:cNvSpPr txBox="1"/>
          <p:nvPr/>
        </p:nvSpPr>
        <p:spPr>
          <a:xfrm>
            <a:off x="3523273" y="4944448"/>
            <a:ext cx="30035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accent1">
                    <a:lumMod val="50000"/>
                  </a:schemeClr>
                </a:solidFill>
              </a:rPr>
              <a:t>Compartment</a:t>
            </a:r>
            <a:r>
              <a:rPr lang="nl-NL" sz="1600" dirty="0">
                <a:solidFill>
                  <a:schemeClr val="accent1">
                    <a:lumMod val="50000"/>
                  </a:schemeClr>
                </a:solidFill>
              </a:rPr>
              <a:t> – </a:t>
            </a:r>
            <a:r>
              <a:rPr lang="nl-NL" sz="1600" i="1" dirty="0">
                <a:solidFill>
                  <a:schemeClr val="accent1">
                    <a:lumMod val="50000"/>
                  </a:schemeClr>
                </a:solidFill>
              </a:rPr>
              <a:t>lab-</a:t>
            </a:r>
            <a:r>
              <a:rPr lang="nl-NL" sz="1600" i="1" dirty="0" err="1">
                <a:solidFill>
                  <a:schemeClr val="accent1">
                    <a:lumMod val="50000"/>
                  </a:schemeClr>
                </a:solidFill>
              </a:rPr>
              <a:t>compartment</a:t>
            </a:r>
            <a:endParaRPr lang="en-NL" sz="16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5A711C6-6812-4EF0-94F4-D4089104184C}"/>
              </a:ext>
            </a:extLst>
          </p:cNvPr>
          <p:cNvSpPr/>
          <p:nvPr/>
        </p:nvSpPr>
        <p:spPr>
          <a:xfrm>
            <a:off x="3898866" y="2397292"/>
            <a:ext cx="2986621" cy="126317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VCN</a:t>
            </a:r>
          </a:p>
          <a:p>
            <a:pPr algn="ctr"/>
            <a:r>
              <a:rPr lang="nl-NL" sz="1600" i="1" dirty="0" err="1"/>
              <a:t>vcn</a:t>
            </a:r>
            <a:r>
              <a:rPr lang="nl-NL" sz="1600" i="1" dirty="0"/>
              <a:t>-lab</a:t>
            </a:r>
          </a:p>
          <a:p>
            <a:pPr algn="ctr"/>
            <a:endParaRPr lang="nl-NL" sz="1600" i="1" dirty="0"/>
          </a:p>
          <a:p>
            <a:pPr algn="ctr"/>
            <a:endParaRPr lang="en-NL" sz="1600" i="1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463EB1B-6859-4BAE-9C48-7E0969F9A8A9}"/>
              </a:ext>
            </a:extLst>
          </p:cNvPr>
          <p:cNvSpPr/>
          <p:nvPr/>
        </p:nvSpPr>
        <p:spPr>
          <a:xfrm>
            <a:off x="3898865" y="4109523"/>
            <a:ext cx="2986621" cy="6855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API Gateway</a:t>
            </a:r>
          </a:p>
          <a:p>
            <a:pPr algn="ctr"/>
            <a:r>
              <a:rPr lang="nl-NL" sz="1600" i="1" dirty="0"/>
              <a:t>lab-</a:t>
            </a:r>
            <a:r>
              <a:rPr lang="nl-NL" sz="1600" i="1" dirty="0" err="1"/>
              <a:t>apigw</a:t>
            </a:r>
            <a:endParaRPr lang="en-NL" sz="1600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740D024-3FBD-452E-BB56-9A5A1B0A6D98}"/>
              </a:ext>
            </a:extLst>
          </p:cNvPr>
          <p:cNvSpPr/>
          <p:nvPr/>
        </p:nvSpPr>
        <p:spPr>
          <a:xfrm>
            <a:off x="8774933" y="4119869"/>
            <a:ext cx="1582247" cy="6855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Stream</a:t>
            </a:r>
          </a:p>
          <a:p>
            <a:pPr algn="ctr"/>
            <a:r>
              <a:rPr lang="nl-NL" sz="1600" i="1" dirty="0"/>
              <a:t>lab-stream</a:t>
            </a:r>
            <a:endParaRPr lang="en-NL" sz="1600" i="1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B689258-667A-436C-B03A-407D736C2041}"/>
              </a:ext>
            </a:extLst>
          </p:cNvPr>
          <p:cNvSpPr/>
          <p:nvPr/>
        </p:nvSpPr>
        <p:spPr>
          <a:xfrm>
            <a:off x="4304781" y="3112705"/>
            <a:ext cx="1209707" cy="4191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200" dirty="0"/>
              <a:t>Public </a:t>
            </a:r>
            <a:r>
              <a:rPr lang="nl-NL" sz="1200" dirty="0" err="1"/>
              <a:t>Subnet</a:t>
            </a:r>
            <a:r>
              <a:rPr lang="nl-NL" sz="1200" dirty="0"/>
              <a:t>-</a:t>
            </a:r>
            <a:r>
              <a:rPr lang="nl-NL" sz="1200" dirty="0" err="1"/>
              <a:t>vcn</a:t>
            </a:r>
            <a:r>
              <a:rPr lang="nl-NL" sz="1200" dirty="0"/>
              <a:t>-lab</a:t>
            </a:r>
            <a:endParaRPr lang="en-NL" sz="12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E4749D-0FCA-4010-BE82-B1671A033816}"/>
              </a:ext>
            </a:extLst>
          </p:cNvPr>
          <p:cNvSpPr/>
          <p:nvPr/>
        </p:nvSpPr>
        <p:spPr>
          <a:xfrm>
            <a:off x="5611673" y="3112705"/>
            <a:ext cx="1209707" cy="4191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lvl="0" algn="ctr"/>
            <a:r>
              <a:rPr lang="nl-NL" sz="1200" dirty="0">
                <a:solidFill>
                  <a:prstClr val="black"/>
                </a:solidFill>
              </a:rPr>
              <a:t>Private </a:t>
            </a:r>
            <a:r>
              <a:rPr lang="nl-NL" sz="1200" dirty="0" err="1">
                <a:solidFill>
                  <a:prstClr val="black"/>
                </a:solidFill>
              </a:rPr>
              <a:t>Subnet</a:t>
            </a:r>
            <a:r>
              <a:rPr lang="nl-NL" sz="1200" dirty="0">
                <a:solidFill>
                  <a:prstClr val="black"/>
                </a:solidFill>
              </a:rPr>
              <a:t>-</a:t>
            </a:r>
            <a:r>
              <a:rPr lang="nl-NL" sz="1200" dirty="0" err="1">
                <a:solidFill>
                  <a:prstClr val="black"/>
                </a:solidFill>
              </a:rPr>
              <a:t>vcn</a:t>
            </a:r>
            <a:r>
              <a:rPr lang="nl-NL" sz="1200" dirty="0">
                <a:solidFill>
                  <a:prstClr val="black"/>
                </a:solidFill>
              </a:rPr>
              <a:t>-lab</a:t>
            </a:r>
            <a:endParaRPr lang="en-NL" sz="1200" dirty="0">
              <a:solidFill>
                <a:prstClr val="black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F1A67B1-897A-4C7D-99BC-5C1C12F8868D}"/>
              </a:ext>
            </a:extLst>
          </p:cNvPr>
          <p:cNvSpPr/>
          <p:nvPr/>
        </p:nvSpPr>
        <p:spPr>
          <a:xfrm>
            <a:off x="3523273" y="3113202"/>
            <a:ext cx="688596" cy="41917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dirty="0"/>
              <a:t>IGW</a:t>
            </a:r>
            <a:endParaRPr lang="en-NL" sz="14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A94A7CD-64E4-4807-92AA-F5D60416AC26}"/>
              </a:ext>
            </a:extLst>
          </p:cNvPr>
          <p:cNvSpPr/>
          <p:nvPr/>
        </p:nvSpPr>
        <p:spPr>
          <a:xfrm>
            <a:off x="7080613" y="4109523"/>
            <a:ext cx="1582247" cy="6855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467" dirty="0" err="1"/>
              <a:t>Dynamic</a:t>
            </a:r>
            <a:r>
              <a:rPr lang="nl-NL" sz="1467" dirty="0"/>
              <a:t> Group</a:t>
            </a:r>
          </a:p>
          <a:p>
            <a:pPr algn="ctr"/>
            <a:r>
              <a:rPr lang="nl-NL" sz="1467" i="1" dirty="0"/>
              <a:t>lab-</a:t>
            </a:r>
            <a:r>
              <a:rPr lang="nl-NL" sz="1467" i="1" dirty="0" err="1"/>
              <a:t>apigw</a:t>
            </a:r>
            <a:r>
              <a:rPr lang="nl-NL" sz="1467" i="1" dirty="0"/>
              <a:t>-</a:t>
            </a:r>
            <a:r>
              <a:rPr lang="nl-NL" sz="1467" i="1" dirty="0" err="1"/>
              <a:t>dynamic-group</a:t>
            </a:r>
            <a:endParaRPr lang="en-NL" sz="1467" i="1" dirty="0"/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346CCD7E-4CE6-43FA-AF6F-0CB1485AC779}"/>
              </a:ext>
            </a:extLst>
          </p:cNvPr>
          <p:cNvSpPr/>
          <p:nvPr/>
        </p:nvSpPr>
        <p:spPr>
          <a:xfrm>
            <a:off x="6809859" y="4379978"/>
            <a:ext cx="350073" cy="21910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D757A3F2-9B17-43F4-849A-572A58CC92C6}"/>
              </a:ext>
            </a:extLst>
          </p:cNvPr>
          <p:cNvSpPr/>
          <p:nvPr/>
        </p:nvSpPr>
        <p:spPr>
          <a:xfrm>
            <a:off x="7698922" y="3291523"/>
            <a:ext cx="1175144" cy="925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F68ED5-6A3F-4733-80D2-2E6057FCCFB8}"/>
              </a:ext>
            </a:extLst>
          </p:cNvPr>
          <p:cNvSpPr txBox="1"/>
          <p:nvPr/>
        </p:nvSpPr>
        <p:spPr>
          <a:xfrm rot="16200000">
            <a:off x="7876194" y="3531247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bg1"/>
                </a:solidFill>
              </a:rPr>
              <a:t>policies</a:t>
            </a:r>
            <a:endParaRPr lang="en-NL" sz="1600" dirty="0">
              <a:solidFill>
                <a:schemeClr val="bg1"/>
              </a:solidFill>
            </a:endParaRPr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EBA58E06-010B-4F1B-894C-2285CC06B6E3}"/>
              </a:ext>
            </a:extLst>
          </p:cNvPr>
          <p:cNvSpPr/>
          <p:nvPr/>
        </p:nvSpPr>
        <p:spPr>
          <a:xfrm>
            <a:off x="3013258" y="2265325"/>
            <a:ext cx="1175144" cy="925896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6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7D9E091-F911-45DD-BB0C-F29648CF6F8C}"/>
              </a:ext>
            </a:extLst>
          </p:cNvPr>
          <p:cNvSpPr txBox="1"/>
          <p:nvPr/>
        </p:nvSpPr>
        <p:spPr>
          <a:xfrm rot="16200000">
            <a:off x="3173702" y="2457440"/>
            <a:ext cx="843501" cy="433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1333"/>
              </a:lnSpc>
            </a:pPr>
            <a:r>
              <a:rPr lang="nl-NL" sz="1467" dirty="0">
                <a:solidFill>
                  <a:schemeClr val="bg1"/>
                </a:solidFill>
              </a:rPr>
              <a:t>Security </a:t>
            </a:r>
          </a:p>
          <a:p>
            <a:pPr>
              <a:lnSpc>
                <a:spcPts val="1333"/>
              </a:lnSpc>
            </a:pPr>
            <a:r>
              <a:rPr lang="nl-NL" sz="1467" dirty="0">
                <a:solidFill>
                  <a:schemeClr val="bg1"/>
                </a:solidFill>
              </a:rPr>
              <a:t>Group</a:t>
            </a:r>
            <a:endParaRPr lang="en-NL" sz="1467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924F0972-6526-4DE6-83EA-085DA277CF10}"/>
              </a:ext>
            </a:extLst>
          </p:cNvPr>
          <p:cNvSpPr/>
          <p:nvPr/>
        </p:nvSpPr>
        <p:spPr>
          <a:xfrm>
            <a:off x="8769133" y="2376820"/>
            <a:ext cx="1582247" cy="68553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/>
              <a:t>Tag </a:t>
            </a:r>
            <a:r>
              <a:rPr lang="nl-NL" sz="1600" dirty="0" err="1"/>
              <a:t>Namespace</a:t>
            </a:r>
            <a:endParaRPr lang="nl-NL" sz="1600" dirty="0"/>
          </a:p>
          <a:p>
            <a:pPr algn="ctr"/>
            <a:r>
              <a:rPr lang="nl-NL" sz="1600" i="1" dirty="0"/>
              <a:t>lab-tags</a:t>
            </a:r>
            <a:endParaRPr lang="en-NL" sz="1600" i="1" dirty="0"/>
          </a:p>
        </p:txBody>
      </p:sp>
      <p:pic>
        <p:nvPicPr>
          <p:cNvPr id="24" name="Picture 4">
            <a:extLst>
              <a:ext uri="{FF2B5EF4-FFF2-40B4-BE49-F238E27FC236}">
                <a16:creationId xmlns:a16="http://schemas.microsoft.com/office/drawing/2014/main" id="{E6954C9C-EBF2-422B-964A-76A2958936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098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>
            <a:extLst>
              <a:ext uri="{FF2B5EF4-FFF2-40B4-BE49-F238E27FC236}">
                <a16:creationId xmlns:a16="http://schemas.microsoft.com/office/drawing/2014/main" id="{5DD95FE1-BC77-4690-9AF2-9371F420C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10277080" y="6345927"/>
            <a:ext cx="1665211" cy="419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AF4FBFA-8F9B-4604-9662-B657911A76BA}"/>
              </a:ext>
            </a:extLst>
          </p:cNvPr>
          <p:cNvSpPr txBox="1"/>
          <p:nvPr/>
        </p:nvSpPr>
        <p:spPr>
          <a:xfrm>
            <a:off x="1901667" y="1426473"/>
            <a:ext cx="83621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7200" dirty="0"/>
              <a:t>COMPUTE INSTANCES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D91BB62-C2B6-437A-B184-1638C7CC5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3522" y="2831203"/>
            <a:ext cx="2838450" cy="32099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8BE2F86-4DBD-45EF-A4ED-90239578A716}"/>
              </a:ext>
            </a:extLst>
          </p:cNvPr>
          <p:cNvSpPr/>
          <p:nvPr/>
        </p:nvSpPr>
        <p:spPr>
          <a:xfrm>
            <a:off x="4582745" y="6060863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http://bit.ly/real-oci</a:t>
            </a:r>
            <a:endParaRPr lang="en-NL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99717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>
            <a:extLst>
              <a:ext uri="{FF2B5EF4-FFF2-40B4-BE49-F238E27FC236}">
                <a16:creationId xmlns:a16="http://schemas.microsoft.com/office/drawing/2014/main" id="{5DD95FE1-BC77-4690-9AF2-9371F420C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503407" y="121384"/>
            <a:ext cx="2410298" cy="60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AE7970D-7453-4FCC-810B-EA8F023A9920}"/>
              </a:ext>
            </a:extLst>
          </p:cNvPr>
          <p:cNvSpPr txBox="1"/>
          <p:nvPr/>
        </p:nvSpPr>
        <p:spPr>
          <a:xfrm>
            <a:off x="278295" y="305011"/>
            <a:ext cx="3762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/>
              <a:t>Compute </a:t>
            </a:r>
            <a:r>
              <a:rPr lang="es-MX" sz="3600" dirty="0" err="1"/>
              <a:t>Instances</a:t>
            </a:r>
            <a:endParaRPr lang="es-MX" sz="3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F38DF30-E1EF-4E5B-B578-57C26BE2A4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04" y="1490328"/>
            <a:ext cx="10744200" cy="2171700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302166E2-EBE3-4BD2-A4D8-344604D3D958}"/>
              </a:ext>
            </a:extLst>
          </p:cNvPr>
          <p:cNvGrpSpPr/>
          <p:nvPr/>
        </p:nvGrpSpPr>
        <p:grpSpPr>
          <a:xfrm>
            <a:off x="72299" y="3973476"/>
            <a:ext cx="12028649" cy="2619375"/>
            <a:chOff x="297583" y="3231354"/>
            <a:chExt cx="12028649" cy="2619375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661C3906-359F-4332-95AA-1C38B032E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7583" y="3231354"/>
              <a:ext cx="6666074" cy="2619375"/>
            </a:xfrm>
            <a:prstGeom prst="rect">
              <a:avLst/>
            </a:prstGeom>
          </p:spPr>
        </p:pic>
        <p:pic>
          <p:nvPicPr>
            <p:cNvPr id="8" name="Imagen 7">
              <a:extLst>
                <a:ext uri="{FF2B5EF4-FFF2-40B4-BE49-F238E27FC236}">
                  <a16:creationId xmlns:a16="http://schemas.microsoft.com/office/drawing/2014/main" id="{D6C32D44-AE9C-4EAB-B2EB-53EDD608D9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63657" y="3231354"/>
              <a:ext cx="5362575" cy="26193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54067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27EC3-463D-4C30-8455-D1D5220EB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78E2BA-6145-47D6-A396-11AB0D387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8D772CC-BC5C-49B9-9E89-C3150C3A18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71688"/>
            <a:ext cx="12192000" cy="2714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FE0A0CF-F1FC-4FAD-A2ED-9E9F8995D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46122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>
            <a:extLst>
              <a:ext uri="{FF2B5EF4-FFF2-40B4-BE49-F238E27FC236}">
                <a16:creationId xmlns:a16="http://schemas.microsoft.com/office/drawing/2014/main" id="{5DD95FE1-BC77-4690-9AF2-9371F420C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AF4FBFA-8F9B-4604-9662-B657911A76BA}"/>
              </a:ext>
            </a:extLst>
          </p:cNvPr>
          <p:cNvSpPr txBox="1"/>
          <p:nvPr/>
        </p:nvSpPr>
        <p:spPr>
          <a:xfrm>
            <a:off x="861183" y="1620699"/>
            <a:ext cx="523481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 err="1">
                <a:solidFill>
                  <a:srgbClr val="FF0000"/>
                </a:solidFill>
              </a:rPr>
              <a:t>Several</a:t>
            </a:r>
            <a:r>
              <a:rPr lang="es-MX" sz="2000" dirty="0">
                <a:solidFill>
                  <a:srgbClr val="FF0000"/>
                </a:solidFill>
              </a:rPr>
              <a:t> </a:t>
            </a:r>
            <a:r>
              <a:rPr lang="es-MX" sz="2000" dirty="0" err="1">
                <a:solidFill>
                  <a:srgbClr val="FF0000"/>
                </a:solidFill>
              </a:rPr>
              <a:t>alternatives</a:t>
            </a:r>
            <a:r>
              <a:rPr lang="es-MX" sz="2000" dirty="0">
                <a:solidFill>
                  <a:srgbClr val="FF0000"/>
                </a:solidFill>
              </a:rPr>
              <a:t> for compute </a:t>
            </a:r>
            <a:r>
              <a:rPr lang="es-MX" sz="2000" dirty="0" err="1">
                <a:solidFill>
                  <a:srgbClr val="FF0000"/>
                </a:solidFill>
              </a:rPr>
              <a:t>instances</a:t>
            </a:r>
            <a:r>
              <a:rPr lang="es-MX" sz="20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 err="1">
                <a:solidFill>
                  <a:srgbClr val="FF0000"/>
                </a:solidFill>
              </a:rPr>
              <a:t>They</a:t>
            </a:r>
            <a:r>
              <a:rPr lang="es-MX" sz="2000" dirty="0">
                <a:solidFill>
                  <a:srgbClr val="FF0000"/>
                </a:solidFill>
              </a:rPr>
              <a:t> </a:t>
            </a:r>
            <a:r>
              <a:rPr lang="es-MX" sz="2000" dirty="0" err="1">
                <a:solidFill>
                  <a:srgbClr val="FF0000"/>
                </a:solidFill>
              </a:rPr>
              <a:t>vary</a:t>
            </a:r>
            <a:r>
              <a:rPr lang="es-MX" sz="2000" dirty="0">
                <a:solidFill>
                  <a:srgbClr val="FF0000"/>
                </a:solidFill>
              </a:rPr>
              <a:t> </a:t>
            </a:r>
            <a:r>
              <a:rPr lang="es-MX" sz="2000" dirty="0" err="1">
                <a:solidFill>
                  <a:srgbClr val="FF0000"/>
                </a:solidFill>
              </a:rPr>
              <a:t>among</a:t>
            </a:r>
            <a:r>
              <a:rPr lang="es-MX" sz="2000" dirty="0">
                <a:solidFill>
                  <a:srgbClr val="FF0000"/>
                </a:solidFill>
              </a:rPr>
              <a:t> </a:t>
            </a:r>
            <a:r>
              <a:rPr lang="es-MX" sz="2000" dirty="0" err="1">
                <a:solidFill>
                  <a:srgbClr val="FF0000"/>
                </a:solidFill>
              </a:rPr>
              <a:t>shapes</a:t>
            </a:r>
            <a:r>
              <a:rPr lang="es-MX" sz="2000" dirty="0">
                <a:solidFill>
                  <a:srgbClr val="FF0000"/>
                </a:solidFill>
              </a:rPr>
              <a:t>, </a:t>
            </a:r>
            <a:r>
              <a:rPr lang="es-MX" sz="2000" dirty="0" err="1">
                <a:solidFill>
                  <a:srgbClr val="FF0000"/>
                </a:solidFill>
              </a:rPr>
              <a:t>public</a:t>
            </a:r>
            <a:r>
              <a:rPr lang="es-MX" sz="2000" dirty="0">
                <a:solidFill>
                  <a:srgbClr val="FF0000"/>
                </a:solidFill>
              </a:rPr>
              <a:t> (visible </a:t>
            </a:r>
            <a:r>
              <a:rPr lang="es-MX" sz="2000" dirty="0" err="1">
                <a:solidFill>
                  <a:srgbClr val="FF0000"/>
                </a:solidFill>
              </a:rPr>
              <a:t>from</a:t>
            </a:r>
            <a:r>
              <a:rPr lang="es-MX" sz="2000" dirty="0">
                <a:solidFill>
                  <a:srgbClr val="FF0000"/>
                </a:solidFill>
              </a:rPr>
              <a:t> internet), </a:t>
            </a:r>
            <a:r>
              <a:rPr lang="es-MX" sz="2000" dirty="0" err="1">
                <a:solidFill>
                  <a:srgbClr val="FF0000"/>
                </a:solidFill>
              </a:rPr>
              <a:t>private</a:t>
            </a:r>
            <a:r>
              <a:rPr lang="es-MX" sz="2000" dirty="0">
                <a:solidFill>
                  <a:srgbClr val="FF0000"/>
                </a:solidFill>
              </a:rPr>
              <a:t>, </a:t>
            </a:r>
            <a:r>
              <a:rPr lang="es-MX" sz="2000" dirty="0" err="1">
                <a:solidFill>
                  <a:srgbClr val="FF0000"/>
                </a:solidFill>
              </a:rPr>
              <a:t>operating</a:t>
            </a:r>
            <a:r>
              <a:rPr lang="es-MX" sz="2000" dirty="0">
                <a:solidFill>
                  <a:srgbClr val="FF0000"/>
                </a:solidFill>
              </a:rPr>
              <a:t> </a:t>
            </a:r>
            <a:r>
              <a:rPr lang="es-MX" sz="2000" dirty="0" err="1">
                <a:solidFill>
                  <a:srgbClr val="FF0000"/>
                </a:solidFill>
              </a:rPr>
              <a:t>systems</a:t>
            </a:r>
            <a:r>
              <a:rPr lang="es-MX" sz="2000" dirty="0">
                <a:solidFill>
                  <a:srgbClr val="FF0000"/>
                </a:solidFill>
              </a:rPr>
              <a:t>, </a:t>
            </a:r>
            <a:r>
              <a:rPr lang="es-MX" sz="2000" dirty="0" err="1">
                <a:solidFill>
                  <a:srgbClr val="FF0000"/>
                </a:solidFill>
              </a:rPr>
              <a:t>image</a:t>
            </a:r>
            <a:r>
              <a:rPr lang="es-MX" sz="2000" dirty="0">
                <a:solidFill>
                  <a:srgbClr val="FF0000"/>
                </a:solidFill>
              </a:rPr>
              <a:t>, </a:t>
            </a:r>
            <a:r>
              <a:rPr lang="es-MX" sz="2000" dirty="0" err="1">
                <a:solidFill>
                  <a:srgbClr val="FF0000"/>
                </a:solidFill>
              </a:rPr>
              <a:t>etc</a:t>
            </a:r>
            <a:endParaRPr lang="es-MX" sz="20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You can </a:t>
            </a:r>
            <a:r>
              <a:rPr lang="es-MX" sz="2000" dirty="0" err="1"/>
              <a:t>create</a:t>
            </a:r>
            <a:r>
              <a:rPr lang="es-MX" sz="2000" dirty="0"/>
              <a:t> compute </a:t>
            </a:r>
            <a:r>
              <a:rPr lang="es-MX" sz="2000" dirty="0" err="1"/>
              <a:t>instances</a:t>
            </a:r>
            <a:r>
              <a:rPr lang="es-MX" sz="2000" dirty="0"/>
              <a:t> </a:t>
            </a:r>
            <a:r>
              <a:rPr lang="es-MX" sz="2000" dirty="0" err="1"/>
              <a:t>using</a:t>
            </a:r>
            <a:r>
              <a:rPr lang="es-MX" sz="2000" dirty="0"/>
              <a:t> </a:t>
            </a:r>
            <a:r>
              <a:rPr lang="es-MX" sz="2000" dirty="0" err="1"/>
              <a:t>images</a:t>
            </a:r>
            <a:r>
              <a:rPr lang="es-MX" sz="2000" dirty="0"/>
              <a:t> </a:t>
            </a:r>
            <a:r>
              <a:rPr lang="es-MX" sz="2000" dirty="0" err="1"/>
              <a:t>provided</a:t>
            </a:r>
            <a:r>
              <a:rPr lang="es-MX" sz="2000" dirty="0"/>
              <a:t> by Oracle; </a:t>
            </a:r>
            <a:r>
              <a:rPr lang="es-MX" sz="2000" dirty="0">
                <a:solidFill>
                  <a:srgbClr val="FF0000"/>
                </a:solidFill>
              </a:rPr>
              <a:t>you can </a:t>
            </a:r>
            <a:r>
              <a:rPr lang="es-MX" sz="2000" dirty="0" err="1">
                <a:solidFill>
                  <a:srgbClr val="FF0000"/>
                </a:solidFill>
              </a:rPr>
              <a:t>create</a:t>
            </a:r>
            <a:r>
              <a:rPr lang="es-MX" sz="2000" dirty="0">
                <a:solidFill>
                  <a:srgbClr val="FF0000"/>
                </a:solidFill>
              </a:rPr>
              <a:t> your </a:t>
            </a:r>
            <a:r>
              <a:rPr lang="es-MX" sz="2000" dirty="0" err="1">
                <a:solidFill>
                  <a:srgbClr val="FF0000"/>
                </a:solidFill>
              </a:rPr>
              <a:t>own</a:t>
            </a:r>
            <a:r>
              <a:rPr lang="es-MX" sz="2000" dirty="0">
                <a:solidFill>
                  <a:srgbClr val="FF0000"/>
                </a:solidFill>
              </a:rPr>
              <a:t> </a:t>
            </a:r>
            <a:r>
              <a:rPr lang="es-MX" sz="2000" dirty="0" err="1">
                <a:solidFill>
                  <a:srgbClr val="FF0000"/>
                </a:solidFill>
              </a:rPr>
              <a:t>images</a:t>
            </a:r>
            <a:r>
              <a:rPr lang="es-MX" sz="2000" dirty="0"/>
              <a:t>; you can </a:t>
            </a:r>
            <a:r>
              <a:rPr lang="es-MX" sz="2000" dirty="0" err="1"/>
              <a:t>create</a:t>
            </a:r>
            <a:r>
              <a:rPr lang="es-MX" sz="2000" dirty="0"/>
              <a:t> </a:t>
            </a:r>
            <a:r>
              <a:rPr lang="es-MX" sz="2000" dirty="0" err="1"/>
              <a:t>an</a:t>
            </a:r>
            <a:r>
              <a:rPr lang="es-MX" sz="2000" dirty="0"/>
              <a:t> </a:t>
            </a:r>
            <a:r>
              <a:rPr lang="es-MX" sz="2000" dirty="0" err="1"/>
              <a:t>image</a:t>
            </a:r>
            <a:r>
              <a:rPr lang="es-MX" sz="2000" dirty="0"/>
              <a:t> </a:t>
            </a:r>
            <a:r>
              <a:rPr lang="es-MX" sz="2000" dirty="0" err="1"/>
              <a:t>using</a:t>
            </a:r>
            <a:r>
              <a:rPr lang="es-MX" sz="2000" dirty="0"/>
              <a:t> a </a:t>
            </a:r>
            <a:r>
              <a:rPr lang="es-MX" sz="2000" dirty="0" err="1"/>
              <a:t>boot</a:t>
            </a:r>
            <a:r>
              <a:rPr lang="es-MX" sz="2000" dirty="0"/>
              <a:t> </a:t>
            </a:r>
            <a:r>
              <a:rPr lang="es-MX" sz="2000" dirty="0" err="1"/>
              <a:t>volume</a:t>
            </a:r>
            <a:endParaRPr lang="es-MX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You can </a:t>
            </a:r>
            <a:r>
              <a:rPr lang="es-MX" sz="2000" dirty="0" err="1">
                <a:solidFill>
                  <a:srgbClr val="FF0000"/>
                </a:solidFill>
              </a:rPr>
              <a:t>scale</a:t>
            </a:r>
            <a:r>
              <a:rPr lang="es-MX" sz="2000" dirty="0">
                <a:solidFill>
                  <a:srgbClr val="FF0000"/>
                </a:solidFill>
              </a:rPr>
              <a:t> </a:t>
            </a:r>
            <a:r>
              <a:rPr lang="es-MX" sz="2000" dirty="0" err="1">
                <a:solidFill>
                  <a:srgbClr val="FF0000"/>
                </a:solidFill>
              </a:rPr>
              <a:t>out</a:t>
            </a:r>
            <a:r>
              <a:rPr lang="es-MX" sz="2000" dirty="0">
                <a:solidFill>
                  <a:srgbClr val="FF0000"/>
                </a:solidFill>
              </a:rPr>
              <a:t> your </a:t>
            </a:r>
            <a:r>
              <a:rPr lang="es-MX" sz="2000" dirty="0" err="1">
                <a:solidFill>
                  <a:srgbClr val="FF0000"/>
                </a:solidFill>
              </a:rPr>
              <a:t>instances</a:t>
            </a:r>
            <a:r>
              <a:rPr lang="es-MX" sz="2000" dirty="0"/>
              <a:t>, </a:t>
            </a:r>
            <a:r>
              <a:rPr lang="es-MX" sz="2000" dirty="0" err="1"/>
              <a:t>using</a:t>
            </a:r>
            <a:r>
              <a:rPr lang="es-MX" sz="2000" dirty="0"/>
              <a:t> rules. </a:t>
            </a:r>
            <a:r>
              <a:rPr lang="es-MX" sz="2000" dirty="0" err="1"/>
              <a:t>Those</a:t>
            </a:r>
            <a:r>
              <a:rPr lang="es-MX" sz="2000" dirty="0"/>
              <a:t> rules are </a:t>
            </a:r>
            <a:r>
              <a:rPr lang="es-MX" sz="2000" dirty="0" err="1"/>
              <a:t>related</a:t>
            </a:r>
            <a:r>
              <a:rPr lang="es-MX" sz="2000" dirty="0"/>
              <a:t> with </a:t>
            </a:r>
            <a:r>
              <a:rPr lang="es-MX" sz="2000" dirty="0" err="1"/>
              <a:t>memory</a:t>
            </a:r>
            <a:r>
              <a:rPr lang="es-MX" sz="2000" dirty="0"/>
              <a:t> and </a:t>
            </a:r>
            <a:r>
              <a:rPr lang="es-MX" sz="2000" dirty="0" err="1"/>
              <a:t>cpu</a:t>
            </a:r>
            <a:r>
              <a:rPr lang="es-MX" sz="2000" dirty="0"/>
              <a:t> </a:t>
            </a:r>
            <a:r>
              <a:rPr lang="es-MX" sz="2000" dirty="0" err="1"/>
              <a:t>usage</a:t>
            </a:r>
            <a:r>
              <a:rPr lang="es-MX" sz="2000" dirty="0"/>
              <a:t> </a:t>
            </a:r>
            <a:r>
              <a:rPr lang="es-MX" sz="2000" dirty="0" err="1"/>
              <a:t>of</a:t>
            </a:r>
            <a:r>
              <a:rPr lang="es-MX" sz="2000" dirty="0"/>
              <a:t> your </a:t>
            </a:r>
            <a:r>
              <a:rPr lang="es-MX" sz="2000" dirty="0" err="1"/>
              <a:t>instances</a:t>
            </a:r>
            <a:endParaRPr lang="es-MX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You </a:t>
            </a:r>
            <a:r>
              <a:rPr lang="es-MX" sz="2000" dirty="0">
                <a:solidFill>
                  <a:srgbClr val="FF0000"/>
                </a:solidFill>
              </a:rPr>
              <a:t>can </a:t>
            </a:r>
            <a:r>
              <a:rPr lang="es-MX" sz="2000" dirty="0" err="1">
                <a:solidFill>
                  <a:srgbClr val="FF0000"/>
                </a:solidFill>
              </a:rPr>
              <a:t>backup</a:t>
            </a:r>
            <a:r>
              <a:rPr lang="es-MX" sz="2000" dirty="0">
                <a:solidFill>
                  <a:srgbClr val="FF0000"/>
                </a:solidFill>
              </a:rPr>
              <a:t> your </a:t>
            </a:r>
            <a:r>
              <a:rPr lang="es-MX" sz="2000" dirty="0" err="1">
                <a:solidFill>
                  <a:srgbClr val="FF0000"/>
                </a:solidFill>
              </a:rPr>
              <a:t>instances</a:t>
            </a:r>
            <a:endParaRPr lang="es-MX" sz="2000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E7970D-7453-4FCC-810B-EA8F023A9920}"/>
              </a:ext>
            </a:extLst>
          </p:cNvPr>
          <p:cNvSpPr txBox="1"/>
          <p:nvPr/>
        </p:nvSpPr>
        <p:spPr>
          <a:xfrm>
            <a:off x="569845" y="307254"/>
            <a:ext cx="61464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/>
              <a:t>Compute </a:t>
            </a:r>
            <a:r>
              <a:rPr lang="es-MX" sz="3600" dirty="0" err="1"/>
              <a:t>Instances</a:t>
            </a:r>
            <a:r>
              <a:rPr lang="es-MX" sz="3600" dirty="0"/>
              <a:t> in a </a:t>
            </a:r>
            <a:r>
              <a:rPr lang="es-MX" sz="3600" dirty="0" err="1"/>
              <a:t>nutshell</a:t>
            </a:r>
            <a:endParaRPr lang="es-MX" sz="3600" dirty="0"/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577F2B82-9C1C-4F9D-98A3-5BC9A67AE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040" y="2235319"/>
            <a:ext cx="4213777" cy="3703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Next-Generation Computing, Oracle Cloud, Makes Businesses More ...">
            <a:extLst>
              <a:ext uri="{FF2B5EF4-FFF2-40B4-BE49-F238E27FC236}">
                <a16:creationId xmlns:a16="http://schemas.microsoft.com/office/drawing/2014/main" id="{E144A169-15D6-40FC-92F4-442B470721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750" y="630419"/>
            <a:ext cx="2299091" cy="1317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9F314F70-432B-4751-A731-33CCA5FE074C}"/>
              </a:ext>
            </a:extLst>
          </p:cNvPr>
          <p:cNvSpPr/>
          <p:nvPr/>
        </p:nvSpPr>
        <p:spPr>
          <a:xfrm>
            <a:off x="1199812" y="5888799"/>
            <a:ext cx="4093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>
                <a:hlinkClick r:id="rId5"/>
              </a:rPr>
              <a:t>https://www.oracle.com/cloud/compute/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0518347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>
            <a:extLst>
              <a:ext uri="{FF2B5EF4-FFF2-40B4-BE49-F238E27FC236}">
                <a16:creationId xmlns:a16="http://schemas.microsoft.com/office/drawing/2014/main" id="{5DD95FE1-BC77-4690-9AF2-9371F420C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AF4FBFA-8F9B-4604-9662-B657911A76BA}"/>
              </a:ext>
            </a:extLst>
          </p:cNvPr>
          <p:cNvSpPr txBox="1"/>
          <p:nvPr/>
        </p:nvSpPr>
        <p:spPr>
          <a:xfrm>
            <a:off x="1272210" y="1720840"/>
            <a:ext cx="927673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4000" dirty="0">
                <a:solidFill>
                  <a:srgbClr val="FF0000"/>
                </a:solidFill>
              </a:rPr>
              <a:t>Simple. </a:t>
            </a:r>
          </a:p>
          <a:p>
            <a:pPr algn="r"/>
            <a:endParaRPr lang="es-MX" sz="4000" dirty="0">
              <a:solidFill>
                <a:srgbClr val="FF0000"/>
              </a:solidFill>
            </a:endParaRPr>
          </a:p>
          <a:p>
            <a:pPr algn="r"/>
            <a:r>
              <a:rPr lang="es-MX" sz="4000" dirty="0">
                <a:solidFill>
                  <a:srgbClr val="FF0000"/>
                </a:solidFill>
              </a:rPr>
              <a:t>You have </a:t>
            </a:r>
            <a:r>
              <a:rPr lang="es-MX" sz="4000" dirty="0" err="1">
                <a:solidFill>
                  <a:srgbClr val="FF0000"/>
                </a:solidFill>
              </a:rPr>
              <a:t>multiple</a:t>
            </a:r>
            <a:r>
              <a:rPr lang="es-MX" sz="4000" dirty="0">
                <a:solidFill>
                  <a:srgbClr val="FF0000"/>
                </a:solidFill>
              </a:rPr>
              <a:t> </a:t>
            </a:r>
            <a:r>
              <a:rPr lang="es-MX" sz="4000" dirty="0" err="1">
                <a:solidFill>
                  <a:srgbClr val="FF0000"/>
                </a:solidFill>
              </a:rPr>
              <a:t>alternatives</a:t>
            </a:r>
            <a:r>
              <a:rPr lang="es-MX" sz="4000" dirty="0">
                <a:solidFill>
                  <a:srgbClr val="FF0000"/>
                </a:solidFill>
              </a:rPr>
              <a:t> that are there </a:t>
            </a:r>
            <a:r>
              <a:rPr lang="es-MX" sz="4000" dirty="0" err="1">
                <a:solidFill>
                  <a:srgbClr val="FF0000"/>
                </a:solidFill>
              </a:rPr>
              <a:t>to</a:t>
            </a:r>
            <a:r>
              <a:rPr lang="es-MX" sz="4000" dirty="0">
                <a:solidFill>
                  <a:srgbClr val="FF0000"/>
                </a:solidFill>
              </a:rPr>
              <a:t> </a:t>
            </a:r>
            <a:r>
              <a:rPr lang="es-MX" sz="4000" dirty="0" err="1">
                <a:solidFill>
                  <a:srgbClr val="FF0000"/>
                </a:solidFill>
              </a:rPr>
              <a:t>fit</a:t>
            </a:r>
            <a:r>
              <a:rPr lang="es-MX" sz="4000" dirty="0">
                <a:solidFill>
                  <a:srgbClr val="FF0000"/>
                </a:solidFill>
              </a:rPr>
              <a:t> the </a:t>
            </a:r>
            <a:r>
              <a:rPr lang="es-MX" sz="4000" dirty="0" err="1">
                <a:solidFill>
                  <a:srgbClr val="FF0000"/>
                </a:solidFill>
              </a:rPr>
              <a:t>needs</a:t>
            </a:r>
            <a:r>
              <a:rPr lang="es-MX" sz="4000" dirty="0">
                <a:solidFill>
                  <a:srgbClr val="FF0000"/>
                </a:solidFill>
              </a:rPr>
              <a:t> for your </a:t>
            </a:r>
            <a:r>
              <a:rPr lang="es-MX" sz="4000" dirty="0" err="1">
                <a:solidFill>
                  <a:srgbClr val="FF0000"/>
                </a:solidFill>
              </a:rPr>
              <a:t>applications</a:t>
            </a:r>
            <a:r>
              <a:rPr lang="es-MX" sz="4000" dirty="0">
                <a:solidFill>
                  <a:srgbClr val="FF0000"/>
                </a:solidFill>
              </a:rPr>
              <a:t>. </a:t>
            </a:r>
          </a:p>
          <a:p>
            <a:pPr algn="r"/>
            <a:endParaRPr lang="es-MX" sz="4000" dirty="0">
              <a:solidFill>
                <a:srgbClr val="FF0000"/>
              </a:solidFill>
            </a:endParaRPr>
          </a:p>
          <a:p>
            <a:pPr algn="r"/>
            <a:r>
              <a:rPr lang="es-MX" sz="4000" dirty="0">
                <a:solidFill>
                  <a:srgbClr val="FF0000"/>
                </a:solidFill>
              </a:rPr>
              <a:t>Use </a:t>
            </a:r>
            <a:r>
              <a:rPr lang="es-MX" sz="4000" dirty="0" err="1">
                <a:solidFill>
                  <a:srgbClr val="FF0000"/>
                </a:solidFill>
              </a:rPr>
              <a:t>them</a:t>
            </a:r>
            <a:r>
              <a:rPr lang="es-MX" sz="4000" dirty="0">
                <a:solidFill>
                  <a:srgbClr val="FF0000"/>
                </a:solidFill>
              </a:rPr>
              <a:t>!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E7970D-7453-4FCC-810B-EA8F023A9920}"/>
              </a:ext>
            </a:extLst>
          </p:cNvPr>
          <p:cNvSpPr txBox="1"/>
          <p:nvPr/>
        </p:nvSpPr>
        <p:spPr>
          <a:xfrm>
            <a:off x="569845" y="307254"/>
            <a:ext cx="37628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/>
              <a:t>Compute </a:t>
            </a:r>
            <a:r>
              <a:rPr lang="es-MX" sz="3600" dirty="0" err="1"/>
              <a:t>Instances</a:t>
            </a:r>
            <a:endParaRPr lang="es-MX" sz="3600" dirty="0"/>
          </a:p>
        </p:txBody>
      </p:sp>
      <p:pic>
        <p:nvPicPr>
          <p:cNvPr id="3074" name="Picture 2" descr="Can Hiring Be Simple? | Accolo Elevated RPO Services">
            <a:extLst>
              <a:ext uri="{FF2B5EF4-FFF2-40B4-BE49-F238E27FC236}">
                <a16:creationId xmlns:a16="http://schemas.microsoft.com/office/drawing/2014/main" id="{4C615974-F57A-4E79-A797-E33676437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332" y="743388"/>
            <a:ext cx="2452373" cy="19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116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>
            <a:extLst>
              <a:ext uri="{FF2B5EF4-FFF2-40B4-BE49-F238E27FC236}">
                <a16:creationId xmlns:a16="http://schemas.microsoft.com/office/drawing/2014/main" id="{5DD95FE1-BC77-4690-9AF2-9371F420C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AE7970D-7453-4FCC-810B-EA8F023A9920}"/>
              </a:ext>
            </a:extLst>
          </p:cNvPr>
          <p:cNvSpPr txBox="1"/>
          <p:nvPr/>
        </p:nvSpPr>
        <p:spPr>
          <a:xfrm>
            <a:off x="569845" y="307254"/>
            <a:ext cx="11188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i="1" dirty="0" err="1">
                <a:solidFill>
                  <a:schemeClr val="accent1"/>
                </a:solidFill>
              </a:rPr>
              <a:t>Why</a:t>
            </a:r>
            <a:r>
              <a:rPr lang="es-MX" sz="3600" dirty="0"/>
              <a:t> and </a:t>
            </a:r>
            <a:r>
              <a:rPr lang="es-MX" sz="3600" i="1" dirty="0" err="1">
                <a:solidFill>
                  <a:schemeClr val="accent2"/>
                </a:solidFill>
              </a:rPr>
              <a:t>What</a:t>
            </a:r>
            <a:r>
              <a:rPr lang="es-MX" sz="3600" dirty="0"/>
              <a:t> a </a:t>
            </a:r>
            <a:r>
              <a:rPr lang="es-MX" sz="3600" dirty="0" err="1"/>
              <a:t>Katacoda</a:t>
            </a:r>
            <a:r>
              <a:rPr lang="es-MX" sz="3600" dirty="0"/>
              <a:t> </a:t>
            </a:r>
            <a:r>
              <a:rPr lang="es-MX" sz="3600" dirty="0" err="1"/>
              <a:t>Scenario</a:t>
            </a:r>
            <a:r>
              <a:rPr lang="es-MX" sz="3600" dirty="0"/>
              <a:t> for Compute </a:t>
            </a:r>
            <a:r>
              <a:rPr lang="es-MX" sz="3600" dirty="0" err="1"/>
              <a:t>Instance</a:t>
            </a:r>
            <a:r>
              <a:rPr lang="es-MX" sz="3600" dirty="0"/>
              <a:t>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8818D75-4479-4A3F-9163-1AC7110F06A9}"/>
              </a:ext>
            </a:extLst>
          </p:cNvPr>
          <p:cNvSpPr/>
          <p:nvPr/>
        </p:nvSpPr>
        <p:spPr>
          <a:xfrm>
            <a:off x="768731" y="1923785"/>
            <a:ext cx="6440557" cy="2089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Compute </a:t>
            </a:r>
            <a:r>
              <a:rPr lang="es-MX" dirty="0" err="1">
                <a:solidFill>
                  <a:schemeClr val="bg1"/>
                </a:solidFill>
              </a:rPr>
              <a:t>instances</a:t>
            </a:r>
            <a:r>
              <a:rPr lang="es-MX" dirty="0">
                <a:solidFill>
                  <a:schemeClr val="bg1"/>
                </a:solidFill>
              </a:rPr>
              <a:t> are </a:t>
            </a:r>
            <a:r>
              <a:rPr lang="es-MX" dirty="0" err="1">
                <a:solidFill>
                  <a:schemeClr val="bg1"/>
                </a:solidFill>
              </a:rPr>
              <a:t>common</a:t>
            </a:r>
            <a:r>
              <a:rPr lang="es-MX" dirty="0">
                <a:solidFill>
                  <a:schemeClr val="bg1"/>
                </a:solidFill>
              </a:rPr>
              <a:t> place in OCI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OCI CLI is very </a:t>
            </a:r>
            <a:r>
              <a:rPr lang="es-MX" dirty="0" err="1">
                <a:solidFill>
                  <a:schemeClr val="bg1"/>
                </a:solidFill>
              </a:rPr>
              <a:t>powerful</a:t>
            </a:r>
            <a:r>
              <a:rPr lang="es-MX" dirty="0">
                <a:solidFill>
                  <a:schemeClr val="bg1"/>
                </a:solidFill>
              </a:rPr>
              <a:t>. Just one CLI </a:t>
            </a:r>
            <a:r>
              <a:rPr lang="es-MX" dirty="0" err="1">
                <a:solidFill>
                  <a:schemeClr val="bg1"/>
                </a:solidFill>
              </a:rPr>
              <a:t>command</a:t>
            </a:r>
            <a:r>
              <a:rPr lang="es-MX" dirty="0">
                <a:solidFill>
                  <a:schemeClr val="bg1"/>
                </a:solidFill>
              </a:rPr>
              <a:t> and the </a:t>
            </a:r>
            <a:r>
              <a:rPr lang="es-MX" dirty="0" err="1">
                <a:solidFill>
                  <a:schemeClr val="bg1"/>
                </a:solidFill>
              </a:rPr>
              <a:t>instance</a:t>
            </a:r>
            <a:r>
              <a:rPr lang="es-MX" dirty="0">
                <a:solidFill>
                  <a:schemeClr val="bg1"/>
                </a:solidFill>
              </a:rPr>
              <a:t> will be </a:t>
            </a:r>
            <a:r>
              <a:rPr lang="es-MX" dirty="0" err="1">
                <a:solidFill>
                  <a:schemeClr val="bg1"/>
                </a:solidFill>
              </a:rPr>
              <a:t>created</a:t>
            </a:r>
            <a:r>
              <a:rPr lang="es-MX" dirty="0">
                <a:solidFill>
                  <a:schemeClr val="bg1"/>
                </a:solidFill>
              </a:rPr>
              <a:t> and running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You can </a:t>
            </a:r>
            <a:r>
              <a:rPr lang="es-MX" dirty="0" err="1">
                <a:solidFill>
                  <a:schemeClr val="bg1"/>
                </a:solidFill>
              </a:rPr>
              <a:t>install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products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during</a:t>
            </a:r>
            <a:r>
              <a:rPr lang="es-MX" dirty="0">
                <a:solidFill>
                  <a:schemeClr val="bg1"/>
                </a:solidFill>
              </a:rPr>
              <a:t> the </a:t>
            </a:r>
            <a:r>
              <a:rPr lang="es-MX" dirty="0" err="1">
                <a:solidFill>
                  <a:schemeClr val="bg1"/>
                </a:solidFill>
              </a:rPr>
              <a:t>provisioning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process</a:t>
            </a:r>
            <a:endParaRPr lang="es-MX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It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helps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us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understand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elements</a:t>
            </a:r>
            <a:r>
              <a:rPr lang="es-MX" dirty="0">
                <a:solidFill>
                  <a:schemeClr val="bg1"/>
                </a:solidFill>
              </a:rPr>
              <a:t>  </a:t>
            </a:r>
            <a:r>
              <a:rPr lang="es-MX" dirty="0" err="1">
                <a:solidFill>
                  <a:schemeClr val="bg1"/>
                </a:solidFill>
              </a:rPr>
              <a:t>learned</a:t>
            </a:r>
            <a:r>
              <a:rPr lang="es-MX" dirty="0">
                <a:solidFill>
                  <a:schemeClr val="bg1"/>
                </a:solidFill>
              </a:rPr>
              <a:t> in the </a:t>
            </a:r>
            <a:r>
              <a:rPr lang="es-MX" dirty="0" err="1">
                <a:solidFill>
                  <a:schemeClr val="bg1"/>
                </a:solidFill>
              </a:rPr>
              <a:t>Lab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Preparation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Scenario</a:t>
            </a:r>
            <a:r>
              <a:rPr lang="es-MX" dirty="0">
                <a:solidFill>
                  <a:schemeClr val="bg1"/>
                </a:solidFill>
              </a:rPr>
              <a:t>, </a:t>
            </a:r>
            <a:r>
              <a:rPr lang="es-MX" dirty="0" err="1">
                <a:solidFill>
                  <a:schemeClr val="bg1"/>
                </a:solidFill>
              </a:rPr>
              <a:t>such</a:t>
            </a:r>
            <a:r>
              <a:rPr lang="es-MX" dirty="0">
                <a:solidFill>
                  <a:schemeClr val="bg1"/>
                </a:solidFill>
              </a:rPr>
              <a:t> as: VCN, </a:t>
            </a:r>
            <a:r>
              <a:rPr lang="es-MX" dirty="0" err="1">
                <a:solidFill>
                  <a:schemeClr val="bg1"/>
                </a:solidFill>
              </a:rPr>
              <a:t>SUBNETs</a:t>
            </a:r>
            <a:r>
              <a:rPr lang="es-MX" dirty="0">
                <a:solidFill>
                  <a:schemeClr val="bg1"/>
                </a:solidFill>
              </a:rPr>
              <a:t>, </a:t>
            </a:r>
            <a:r>
              <a:rPr lang="es-MX" dirty="0" err="1">
                <a:solidFill>
                  <a:schemeClr val="bg1"/>
                </a:solidFill>
              </a:rPr>
              <a:t>etc</a:t>
            </a:r>
            <a:endParaRPr lang="es-MX" dirty="0">
              <a:solidFill>
                <a:schemeClr val="bg1"/>
              </a:solidFill>
            </a:endParaRPr>
          </a:p>
          <a:p>
            <a:endParaRPr lang="es-MX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CFEC861-1CA2-4EBA-AAAD-04BEE0A6DE81}"/>
              </a:ext>
            </a:extLst>
          </p:cNvPr>
          <p:cNvSpPr/>
          <p:nvPr/>
        </p:nvSpPr>
        <p:spPr>
          <a:xfrm>
            <a:off x="768731" y="4430144"/>
            <a:ext cx="6440557" cy="142732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Compute Instance with VM.Standard2 shape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/>
              <a:t>Compute Instance with NGINX </a:t>
            </a:r>
            <a:endParaRPr lang="es-MX" dirty="0"/>
          </a:p>
        </p:txBody>
      </p:sp>
      <p:sp>
        <p:nvSpPr>
          <p:cNvPr id="6" name="Cerrar llave 5">
            <a:extLst>
              <a:ext uri="{FF2B5EF4-FFF2-40B4-BE49-F238E27FC236}">
                <a16:creationId xmlns:a16="http://schemas.microsoft.com/office/drawing/2014/main" id="{9CB35ABD-2164-4ECC-95E8-6A1DCD6CE14A}"/>
              </a:ext>
            </a:extLst>
          </p:cNvPr>
          <p:cNvSpPr/>
          <p:nvPr/>
        </p:nvSpPr>
        <p:spPr>
          <a:xfrm>
            <a:off x="7421217" y="1923785"/>
            <a:ext cx="821635" cy="20899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883BC562-B342-491C-9505-D8851F496643}"/>
              </a:ext>
            </a:extLst>
          </p:cNvPr>
          <p:cNvSpPr/>
          <p:nvPr/>
        </p:nvSpPr>
        <p:spPr>
          <a:xfrm>
            <a:off x="7421217" y="4430144"/>
            <a:ext cx="821635" cy="1427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6" name="Picture 2" descr="Why should I play Tuckwell Chase Lottery? - Tuckwell Chase Lottery">
            <a:extLst>
              <a:ext uri="{FF2B5EF4-FFF2-40B4-BE49-F238E27FC236}">
                <a16:creationId xmlns:a16="http://schemas.microsoft.com/office/drawing/2014/main" id="{C1B2377D-49C4-4314-BFCB-BA827A1CF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852" y="1509425"/>
            <a:ext cx="3754408" cy="250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- Google-Suche discovered by LeaWu on We Heart It">
            <a:extLst>
              <a:ext uri="{FF2B5EF4-FFF2-40B4-BE49-F238E27FC236}">
                <a16:creationId xmlns:a16="http://schemas.microsoft.com/office/drawing/2014/main" id="{65C93465-4267-43B8-BD19-5E7638A9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386" y="4103772"/>
            <a:ext cx="2143006" cy="175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4188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>
            <a:extLst>
              <a:ext uri="{FF2B5EF4-FFF2-40B4-BE49-F238E27FC236}">
                <a16:creationId xmlns:a16="http://schemas.microsoft.com/office/drawing/2014/main" id="{5DD95FE1-BC77-4690-9AF2-9371F420C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AF4FBFA-8F9B-4604-9662-B657911A76BA}"/>
              </a:ext>
            </a:extLst>
          </p:cNvPr>
          <p:cNvSpPr txBox="1"/>
          <p:nvPr/>
        </p:nvSpPr>
        <p:spPr>
          <a:xfrm>
            <a:off x="683219" y="1119406"/>
            <a:ext cx="8269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We have one </a:t>
            </a:r>
            <a:r>
              <a:rPr lang="es-MX" dirty="0" err="1"/>
              <a:t>scenario</a:t>
            </a:r>
            <a:r>
              <a:rPr lang="es-MX" dirty="0"/>
              <a:t> </a:t>
            </a:r>
            <a:r>
              <a:rPr lang="es-MX" dirty="0" err="1"/>
              <a:t>where</a:t>
            </a:r>
            <a:r>
              <a:rPr lang="es-MX" dirty="0"/>
              <a:t> you will </a:t>
            </a:r>
            <a:r>
              <a:rPr lang="es-MX" dirty="0" err="1">
                <a:solidFill>
                  <a:srgbClr val="FF0000"/>
                </a:solidFill>
              </a:rPr>
              <a:t>learn</a:t>
            </a:r>
            <a:r>
              <a:rPr lang="es-MX" dirty="0">
                <a:solidFill>
                  <a:srgbClr val="FF0000"/>
                </a:solidFill>
              </a:rPr>
              <a:t> </a:t>
            </a:r>
            <a:r>
              <a:rPr lang="es-MX" dirty="0" err="1">
                <a:solidFill>
                  <a:srgbClr val="FF0000"/>
                </a:solidFill>
              </a:rPr>
              <a:t>how</a:t>
            </a:r>
            <a:r>
              <a:rPr lang="es-MX" dirty="0">
                <a:solidFill>
                  <a:srgbClr val="FF0000"/>
                </a:solidFill>
              </a:rPr>
              <a:t> </a:t>
            </a:r>
            <a:r>
              <a:rPr lang="es-MX" dirty="0" err="1">
                <a:solidFill>
                  <a:srgbClr val="FF0000"/>
                </a:solidFill>
              </a:rPr>
              <a:t>to</a:t>
            </a:r>
            <a:r>
              <a:rPr lang="es-MX" dirty="0">
                <a:solidFill>
                  <a:srgbClr val="FF0000"/>
                </a:solidFill>
              </a:rPr>
              <a:t> </a:t>
            </a:r>
            <a:r>
              <a:rPr lang="es-MX" dirty="0" err="1">
                <a:solidFill>
                  <a:srgbClr val="FF0000"/>
                </a:solidFill>
              </a:rPr>
              <a:t>provision</a:t>
            </a:r>
            <a:r>
              <a:rPr lang="es-MX" dirty="0">
                <a:solidFill>
                  <a:srgbClr val="FF0000"/>
                </a:solidFill>
              </a:rPr>
              <a:t> a compute </a:t>
            </a:r>
            <a:r>
              <a:rPr lang="es-MX" dirty="0" err="1">
                <a:solidFill>
                  <a:srgbClr val="FF0000"/>
                </a:solidFill>
              </a:rPr>
              <a:t>instance</a:t>
            </a:r>
            <a:endParaRPr lang="es-MX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/>
              <a:t>We will do it </a:t>
            </a:r>
            <a:r>
              <a:rPr lang="es-MX" dirty="0" err="1"/>
              <a:t>using</a:t>
            </a:r>
            <a:r>
              <a:rPr lang="es-MX" dirty="0"/>
              <a:t> Oracle CLI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E7970D-7453-4FCC-810B-EA8F023A9920}"/>
              </a:ext>
            </a:extLst>
          </p:cNvPr>
          <p:cNvSpPr txBox="1"/>
          <p:nvPr/>
        </p:nvSpPr>
        <p:spPr>
          <a:xfrm>
            <a:off x="265045" y="219065"/>
            <a:ext cx="8426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/>
              <a:t>COMPUTE INSTANCE KATACODA SCENARIO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1512525-DF72-4372-B765-BE76496ED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506" y="1557096"/>
            <a:ext cx="2729425" cy="2729425"/>
          </a:xfrm>
          <a:prstGeom prst="rect">
            <a:avLst/>
          </a:prstGeom>
        </p:spPr>
      </p:pic>
      <p:pic>
        <p:nvPicPr>
          <p:cNvPr id="2050" name="Picture 2" descr="Cómo instalar y configurar un servidor de páginas web Nginx">
            <a:extLst>
              <a:ext uri="{FF2B5EF4-FFF2-40B4-BE49-F238E27FC236}">
                <a16:creationId xmlns:a16="http://schemas.microsoft.com/office/drawing/2014/main" id="{D80769C0-4588-4A70-BB4D-97AF0E6BBC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177" y="4022483"/>
            <a:ext cx="2206797" cy="107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16438AB-6427-4D5C-AFD1-6D0ADEA4F12C}"/>
              </a:ext>
            </a:extLst>
          </p:cNvPr>
          <p:cNvSpPr/>
          <p:nvPr/>
        </p:nvSpPr>
        <p:spPr>
          <a:xfrm>
            <a:off x="1706332" y="2120349"/>
            <a:ext cx="4018607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DEFINE THE SHAPE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064C063-6159-4BFF-B642-B49945536654}"/>
              </a:ext>
            </a:extLst>
          </p:cNvPr>
          <p:cNvSpPr/>
          <p:nvPr/>
        </p:nvSpPr>
        <p:spPr>
          <a:xfrm>
            <a:off x="1706332" y="3060159"/>
            <a:ext cx="4018607" cy="685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DEFINE REGION, VCN, SUBNET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EDE8309-D8C2-4E6B-8BDA-E27F226AFFF1}"/>
              </a:ext>
            </a:extLst>
          </p:cNvPr>
          <p:cNvSpPr/>
          <p:nvPr/>
        </p:nvSpPr>
        <p:spPr>
          <a:xfrm>
            <a:off x="1706331" y="4011665"/>
            <a:ext cx="4018607" cy="685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DEFINE IF IT IS PUBLIC OR PRIVATE?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C475A9F-A26D-4C0E-99D1-FF13CE0E9666}"/>
              </a:ext>
            </a:extLst>
          </p:cNvPr>
          <p:cNvSpPr/>
          <p:nvPr/>
        </p:nvSpPr>
        <p:spPr>
          <a:xfrm>
            <a:off x="1706331" y="4982617"/>
            <a:ext cx="4018607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RUN THE CLI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BE71144-8672-4FC6-9F1A-F1D406A86C05}"/>
              </a:ext>
            </a:extLst>
          </p:cNvPr>
          <p:cNvSpPr/>
          <p:nvPr/>
        </p:nvSpPr>
        <p:spPr>
          <a:xfrm>
            <a:off x="874644" y="2120349"/>
            <a:ext cx="609599" cy="5433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/>
              <a:t>1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DCA98ED-28C5-4D85-AA37-C8EACE59BCE5}"/>
              </a:ext>
            </a:extLst>
          </p:cNvPr>
          <p:cNvSpPr/>
          <p:nvPr/>
        </p:nvSpPr>
        <p:spPr>
          <a:xfrm>
            <a:off x="874643" y="3060159"/>
            <a:ext cx="609599" cy="54333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/>
              <a:t>2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027B112C-B0EA-4EAB-A4FB-D9FCD7DE403F}"/>
              </a:ext>
            </a:extLst>
          </p:cNvPr>
          <p:cNvSpPr/>
          <p:nvPr/>
        </p:nvSpPr>
        <p:spPr>
          <a:xfrm>
            <a:off x="874643" y="4014852"/>
            <a:ext cx="609599" cy="54333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/>
              <a:t>3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EAD9CDB-8A68-4B9E-9BB2-D24BB359888D}"/>
              </a:ext>
            </a:extLst>
          </p:cNvPr>
          <p:cNvSpPr/>
          <p:nvPr/>
        </p:nvSpPr>
        <p:spPr>
          <a:xfrm>
            <a:off x="874643" y="4995311"/>
            <a:ext cx="609599" cy="5433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/>
              <a:t>4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567DA23-BFB4-4FCB-89D1-AFA17CFD5866}"/>
              </a:ext>
            </a:extLst>
          </p:cNvPr>
          <p:cNvSpPr/>
          <p:nvPr/>
        </p:nvSpPr>
        <p:spPr>
          <a:xfrm>
            <a:off x="1706331" y="5857442"/>
            <a:ext cx="4018607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COMPUTE PROVISIONED WITH NGINX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5EACD7F-8F4C-42E7-A932-637F2217D81A}"/>
              </a:ext>
            </a:extLst>
          </p:cNvPr>
          <p:cNvSpPr/>
          <p:nvPr/>
        </p:nvSpPr>
        <p:spPr>
          <a:xfrm>
            <a:off x="874643" y="5870136"/>
            <a:ext cx="609599" cy="54333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/>
              <a:t>5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416790F-6F95-4287-8973-69FE46C2FC70}"/>
              </a:ext>
            </a:extLst>
          </p:cNvPr>
          <p:cNvSpPr/>
          <p:nvPr/>
        </p:nvSpPr>
        <p:spPr>
          <a:xfrm>
            <a:off x="8703218" y="110113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solidFill>
                  <a:schemeClr val="accent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http://bit.ly/real-oci</a:t>
            </a:r>
            <a:endParaRPr lang="en-NL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9420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>
            <a:extLst>
              <a:ext uri="{FF2B5EF4-FFF2-40B4-BE49-F238E27FC236}">
                <a16:creationId xmlns:a16="http://schemas.microsoft.com/office/drawing/2014/main" id="{5DD95FE1-BC77-4690-9AF2-9371F420C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AE7970D-7453-4FCC-810B-EA8F023A9920}"/>
              </a:ext>
            </a:extLst>
          </p:cNvPr>
          <p:cNvSpPr txBox="1"/>
          <p:nvPr/>
        </p:nvSpPr>
        <p:spPr>
          <a:xfrm>
            <a:off x="569845" y="307254"/>
            <a:ext cx="4743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/>
              <a:t>This is </a:t>
            </a:r>
            <a:r>
              <a:rPr lang="es-MX" sz="3600" dirty="0" err="1"/>
              <a:t>what</a:t>
            </a:r>
            <a:r>
              <a:rPr lang="es-MX" sz="3600" dirty="0"/>
              <a:t> you will </a:t>
            </a:r>
            <a:r>
              <a:rPr lang="es-MX" sz="3600" dirty="0" err="1"/>
              <a:t>get</a:t>
            </a:r>
            <a:r>
              <a:rPr lang="es-MX" sz="3600" dirty="0"/>
              <a:t>: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2902DA79-2300-453E-934D-CD925D5E2D2A}"/>
              </a:ext>
            </a:extLst>
          </p:cNvPr>
          <p:cNvGrpSpPr/>
          <p:nvPr/>
        </p:nvGrpSpPr>
        <p:grpSpPr>
          <a:xfrm>
            <a:off x="3151254" y="1228153"/>
            <a:ext cx="7066172" cy="4708801"/>
            <a:chOff x="686350" y="1837753"/>
            <a:chExt cx="4773757" cy="3703925"/>
          </a:xfrm>
        </p:grpSpPr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22F3CAD0-76B9-4CB3-BEA0-E574BEA870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46330" y="1837753"/>
              <a:ext cx="4213777" cy="37039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074" name="Picture 2" descr="Katacoda - Interactive Learning Platform for Software Engineers">
              <a:extLst>
                <a:ext uri="{FF2B5EF4-FFF2-40B4-BE49-F238E27FC236}">
                  <a16:creationId xmlns:a16="http://schemas.microsoft.com/office/drawing/2014/main" id="{568D8DDF-1FDA-4CCF-BFC2-DA197C1379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350" y="2668990"/>
              <a:ext cx="1159640" cy="6463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7" name="Picture 2" descr="Cómo instalar y configurar un servidor de páginas web Nginx">
            <a:extLst>
              <a:ext uri="{FF2B5EF4-FFF2-40B4-BE49-F238E27FC236}">
                <a16:creationId xmlns:a16="http://schemas.microsoft.com/office/drawing/2014/main" id="{5C603F46-B479-4EF3-B8B4-351BCEAA8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305" y="3429000"/>
            <a:ext cx="525440" cy="25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661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>
            <a:extLst>
              <a:ext uri="{FF2B5EF4-FFF2-40B4-BE49-F238E27FC236}">
                <a16:creationId xmlns:a16="http://schemas.microsoft.com/office/drawing/2014/main" id="{5DD95FE1-BC77-4690-9AF2-9371F420C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10098157" y="6350854"/>
            <a:ext cx="1974574" cy="497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AF4FBFA-8F9B-4604-9662-B657911A76BA}"/>
              </a:ext>
            </a:extLst>
          </p:cNvPr>
          <p:cNvSpPr txBox="1"/>
          <p:nvPr/>
        </p:nvSpPr>
        <p:spPr>
          <a:xfrm>
            <a:off x="2012558" y="522598"/>
            <a:ext cx="73870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MX" sz="6000" dirty="0"/>
              <a:t>EVENTS SERVICE. </a:t>
            </a:r>
          </a:p>
          <a:p>
            <a:pPr algn="ctr"/>
            <a:r>
              <a:rPr lang="es-MX" sz="6000" dirty="0"/>
              <a:t>NOTIFICATION SERVICE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80EC4F4-41A4-48CE-B921-5DA678806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358" y="2666309"/>
            <a:ext cx="2828925" cy="32004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23E658B-65B3-4B25-BC97-1BCE3C05A403}"/>
              </a:ext>
            </a:extLst>
          </p:cNvPr>
          <p:cNvSpPr/>
          <p:nvPr/>
        </p:nvSpPr>
        <p:spPr>
          <a:xfrm>
            <a:off x="4493969" y="586670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http://bit.ly/real-oci</a:t>
            </a:r>
            <a:endParaRPr lang="en-NL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560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>
            <a:extLst>
              <a:ext uri="{FF2B5EF4-FFF2-40B4-BE49-F238E27FC236}">
                <a16:creationId xmlns:a16="http://schemas.microsoft.com/office/drawing/2014/main" id="{5DD95FE1-BC77-4690-9AF2-9371F420C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AE7970D-7453-4FCC-810B-EA8F023A9920}"/>
              </a:ext>
            </a:extLst>
          </p:cNvPr>
          <p:cNvSpPr txBox="1"/>
          <p:nvPr/>
        </p:nvSpPr>
        <p:spPr>
          <a:xfrm>
            <a:off x="212035" y="307254"/>
            <a:ext cx="72853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/>
              <a:t>EVENTS and NOTIFICATIONS SERVICES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A061392B-7799-4AA2-8380-56E629E413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469" y="1239155"/>
            <a:ext cx="11039061" cy="4379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90904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>
            <a:extLst>
              <a:ext uri="{FF2B5EF4-FFF2-40B4-BE49-F238E27FC236}">
                <a16:creationId xmlns:a16="http://schemas.microsoft.com/office/drawing/2014/main" id="{5DD95FE1-BC77-4690-9AF2-9371F420C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AF4FBFA-8F9B-4604-9662-B657911A76BA}"/>
              </a:ext>
            </a:extLst>
          </p:cNvPr>
          <p:cNvSpPr txBox="1"/>
          <p:nvPr/>
        </p:nvSpPr>
        <p:spPr>
          <a:xfrm>
            <a:off x="304800" y="1426756"/>
            <a:ext cx="566100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MX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The </a:t>
            </a:r>
            <a:r>
              <a:rPr lang="es-MX" sz="2000" dirty="0" err="1"/>
              <a:t>Events</a:t>
            </a:r>
            <a:r>
              <a:rPr lang="es-MX" sz="2000" dirty="0"/>
              <a:t> and </a:t>
            </a:r>
            <a:r>
              <a:rPr lang="es-MX" sz="2000" dirty="0" err="1"/>
              <a:t>Notifications</a:t>
            </a:r>
            <a:r>
              <a:rPr lang="es-MX" sz="2000" dirty="0"/>
              <a:t> are OCI Services that </a:t>
            </a:r>
            <a:r>
              <a:rPr lang="es-MX" sz="2000" dirty="0" err="1"/>
              <a:t>were</a:t>
            </a:r>
            <a:r>
              <a:rPr lang="es-MX" sz="2000" dirty="0"/>
              <a:t> </a:t>
            </a:r>
            <a:r>
              <a:rPr lang="es-MX" sz="2000" dirty="0" err="1"/>
              <a:t>released</a:t>
            </a:r>
            <a:r>
              <a:rPr lang="es-MX" sz="2000" dirty="0"/>
              <a:t> last </a:t>
            </a:r>
            <a:r>
              <a:rPr lang="es-MX" sz="2000" dirty="0" err="1"/>
              <a:t>year</a:t>
            </a:r>
            <a:r>
              <a:rPr lang="es-MX" sz="2000" dirty="0"/>
              <a:t> (2019), and that </a:t>
            </a:r>
            <a:r>
              <a:rPr lang="es-MX" sz="2000" dirty="0">
                <a:solidFill>
                  <a:srgbClr val="FF0000"/>
                </a:solidFill>
              </a:rPr>
              <a:t>are </a:t>
            </a:r>
            <a:r>
              <a:rPr lang="es-MX" sz="2000" dirty="0" err="1">
                <a:solidFill>
                  <a:srgbClr val="FF0000"/>
                </a:solidFill>
              </a:rPr>
              <a:t>used</a:t>
            </a:r>
            <a:r>
              <a:rPr lang="es-MX" sz="2000" dirty="0">
                <a:solidFill>
                  <a:srgbClr val="FF0000"/>
                </a:solidFill>
              </a:rPr>
              <a:t>  </a:t>
            </a:r>
            <a:r>
              <a:rPr lang="es-MX" sz="2000" dirty="0" err="1">
                <a:solidFill>
                  <a:srgbClr val="FF0000"/>
                </a:solidFill>
              </a:rPr>
              <a:t>to</a:t>
            </a:r>
            <a:r>
              <a:rPr lang="es-MX" sz="2000" dirty="0">
                <a:solidFill>
                  <a:srgbClr val="FF0000"/>
                </a:solidFill>
              </a:rPr>
              <a:t> configure rules, </a:t>
            </a:r>
            <a:r>
              <a:rPr lang="es-MX" sz="2000" dirty="0" err="1">
                <a:solidFill>
                  <a:srgbClr val="FF0000"/>
                </a:solidFill>
              </a:rPr>
              <a:t>notifications</a:t>
            </a:r>
            <a:r>
              <a:rPr lang="es-MX" sz="2000" dirty="0">
                <a:solidFill>
                  <a:srgbClr val="FF0000"/>
                </a:solidFill>
              </a:rPr>
              <a:t> and </a:t>
            </a:r>
            <a:r>
              <a:rPr lang="es-MX" sz="2000" dirty="0" err="1">
                <a:solidFill>
                  <a:srgbClr val="FF0000"/>
                </a:solidFill>
              </a:rPr>
              <a:t>events</a:t>
            </a:r>
            <a:r>
              <a:rPr lang="es-MX" sz="2000" dirty="0">
                <a:solidFill>
                  <a:srgbClr val="FF0000"/>
                </a:solidFill>
              </a:rPr>
              <a:t> that </a:t>
            </a:r>
            <a:r>
              <a:rPr lang="es-MX" sz="2000" dirty="0" err="1">
                <a:solidFill>
                  <a:srgbClr val="FF0000"/>
                </a:solidFill>
              </a:rPr>
              <a:t>happen</a:t>
            </a:r>
            <a:r>
              <a:rPr lang="es-MX" sz="2000" dirty="0">
                <a:solidFill>
                  <a:srgbClr val="FF0000"/>
                </a:solidFill>
              </a:rPr>
              <a:t> </a:t>
            </a:r>
            <a:r>
              <a:rPr lang="es-MX" sz="2000" dirty="0" err="1">
                <a:solidFill>
                  <a:srgbClr val="FF0000"/>
                </a:solidFill>
              </a:rPr>
              <a:t>within</a:t>
            </a:r>
            <a:r>
              <a:rPr lang="es-MX" sz="2000" dirty="0">
                <a:solidFill>
                  <a:srgbClr val="FF0000"/>
                </a:solidFill>
              </a:rPr>
              <a:t> the OCI </a:t>
            </a:r>
            <a:r>
              <a:rPr lang="es-MX" sz="2000" dirty="0" err="1">
                <a:solidFill>
                  <a:srgbClr val="FF0000"/>
                </a:solidFill>
              </a:rPr>
              <a:t>infrastructure</a:t>
            </a:r>
            <a:endParaRPr lang="es-MX" sz="2000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>
                <a:solidFill>
                  <a:srgbClr val="FF0000"/>
                </a:solidFill>
              </a:rPr>
              <a:t>For </a:t>
            </a:r>
            <a:r>
              <a:rPr lang="es-MX" sz="2000" dirty="0" err="1">
                <a:solidFill>
                  <a:srgbClr val="FF0000"/>
                </a:solidFill>
              </a:rPr>
              <a:t>example</a:t>
            </a:r>
            <a:r>
              <a:rPr lang="es-MX" sz="2000" dirty="0">
                <a:solidFill>
                  <a:srgbClr val="FF0000"/>
                </a:solidFill>
              </a:rPr>
              <a:t>: </a:t>
            </a:r>
            <a:r>
              <a:rPr lang="es-MX" sz="2000" dirty="0" err="1">
                <a:solidFill>
                  <a:srgbClr val="FF0000"/>
                </a:solidFill>
              </a:rPr>
              <a:t>every</a:t>
            </a:r>
            <a:r>
              <a:rPr lang="es-MX" sz="2000" dirty="0">
                <a:solidFill>
                  <a:srgbClr val="FF0000"/>
                </a:solidFill>
              </a:rPr>
              <a:t> time a </a:t>
            </a:r>
            <a:r>
              <a:rPr lang="es-MX" sz="2000" dirty="0" err="1">
                <a:solidFill>
                  <a:srgbClr val="FF0000"/>
                </a:solidFill>
              </a:rPr>
              <a:t>user</a:t>
            </a:r>
            <a:r>
              <a:rPr lang="es-MX" sz="2000" dirty="0">
                <a:solidFill>
                  <a:srgbClr val="FF0000"/>
                </a:solidFill>
              </a:rPr>
              <a:t> </a:t>
            </a:r>
            <a:r>
              <a:rPr lang="es-MX" sz="2000" dirty="0" err="1">
                <a:solidFill>
                  <a:srgbClr val="FF0000"/>
                </a:solidFill>
              </a:rPr>
              <a:t>creates</a:t>
            </a:r>
            <a:r>
              <a:rPr lang="es-MX" sz="2000" dirty="0">
                <a:solidFill>
                  <a:srgbClr val="FF0000"/>
                </a:solidFill>
              </a:rPr>
              <a:t> a </a:t>
            </a:r>
            <a:r>
              <a:rPr lang="es-MX" sz="2000" dirty="0" err="1">
                <a:solidFill>
                  <a:srgbClr val="FF0000"/>
                </a:solidFill>
              </a:rPr>
              <a:t>Bucket</a:t>
            </a:r>
            <a:r>
              <a:rPr lang="es-MX" sz="2000" dirty="0">
                <a:solidFill>
                  <a:srgbClr val="FF0000"/>
                </a:solidFill>
              </a:rPr>
              <a:t> </a:t>
            </a:r>
            <a:r>
              <a:rPr lang="es-MX" sz="2000" dirty="0" err="1">
                <a:solidFill>
                  <a:srgbClr val="FF0000"/>
                </a:solidFill>
              </a:rPr>
              <a:t>within</a:t>
            </a:r>
            <a:r>
              <a:rPr lang="es-MX" sz="2000" dirty="0">
                <a:solidFill>
                  <a:srgbClr val="FF0000"/>
                </a:solidFill>
              </a:rPr>
              <a:t> the </a:t>
            </a:r>
            <a:r>
              <a:rPr lang="es-MX" sz="2000" dirty="0" err="1">
                <a:solidFill>
                  <a:srgbClr val="FF0000"/>
                </a:solidFill>
              </a:rPr>
              <a:t>Object</a:t>
            </a:r>
            <a:r>
              <a:rPr lang="es-MX" sz="2000" dirty="0">
                <a:solidFill>
                  <a:srgbClr val="FF0000"/>
                </a:solidFill>
              </a:rPr>
              <a:t> Storage, you (as </a:t>
            </a:r>
            <a:r>
              <a:rPr lang="es-MX" sz="2000" dirty="0" err="1">
                <a:solidFill>
                  <a:srgbClr val="FF0000"/>
                </a:solidFill>
              </a:rPr>
              <a:t>an</a:t>
            </a:r>
            <a:r>
              <a:rPr lang="es-MX" sz="2000" dirty="0">
                <a:solidFill>
                  <a:srgbClr val="FF0000"/>
                </a:solidFill>
              </a:rPr>
              <a:t> </a:t>
            </a:r>
            <a:r>
              <a:rPr lang="es-MX" sz="2000" dirty="0" err="1">
                <a:solidFill>
                  <a:srgbClr val="FF0000"/>
                </a:solidFill>
              </a:rPr>
              <a:t>operator</a:t>
            </a:r>
            <a:r>
              <a:rPr lang="es-MX" sz="2000" dirty="0">
                <a:solidFill>
                  <a:srgbClr val="FF0000"/>
                </a:solidFill>
              </a:rPr>
              <a:t>) </a:t>
            </a:r>
            <a:r>
              <a:rPr lang="es-MX" sz="2000" dirty="0" err="1">
                <a:solidFill>
                  <a:srgbClr val="FF0000"/>
                </a:solidFill>
              </a:rPr>
              <a:t>may</a:t>
            </a:r>
            <a:r>
              <a:rPr lang="es-MX" sz="2000" dirty="0">
                <a:solidFill>
                  <a:srgbClr val="FF0000"/>
                </a:solidFill>
              </a:rPr>
              <a:t> be </a:t>
            </a:r>
            <a:r>
              <a:rPr lang="es-MX" sz="2000" dirty="0" err="1">
                <a:solidFill>
                  <a:srgbClr val="FF0000"/>
                </a:solidFill>
              </a:rPr>
              <a:t>interested</a:t>
            </a:r>
            <a:r>
              <a:rPr lang="es-MX" sz="2000" dirty="0">
                <a:solidFill>
                  <a:srgbClr val="FF0000"/>
                </a:solidFill>
              </a:rPr>
              <a:t> </a:t>
            </a:r>
            <a:r>
              <a:rPr lang="es-MX" sz="2000" dirty="0" err="1">
                <a:solidFill>
                  <a:srgbClr val="FF0000"/>
                </a:solidFill>
              </a:rPr>
              <a:t>to</a:t>
            </a:r>
            <a:r>
              <a:rPr lang="es-MX" sz="2000" dirty="0">
                <a:solidFill>
                  <a:srgbClr val="FF0000"/>
                </a:solidFill>
              </a:rPr>
              <a:t> </a:t>
            </a:r>
            <a:r>
              <a:rPr lang="es-MX" sz="2000" dirty="0" err="1">
                <a:solidFill>
                  <a:srgbClr val="FF0000"/>
                </a:solidFill>
              </a:rPr>
              <a:t>get</a:t>
            </a:r>
            <a:r>
              <a:rPr lang="es-MX" sz="2000" dirty="0">
                <a:solidFill>
                  <a:srgbClr val="FF0000"/>
                </a:solidFill>
              </a:rPr>
              <a:t> </a:t>
            </a:r>
            <a:r>
              <a:rPr lang="es-MX" sz="2000" dirty="0" err="1">
                <a:solidFill>
                  <a:srgbClr val="FF0000"/>
                </a:solidFill>
              </a:rPr>
              <a:t>an</a:t>
            </a:r>
            <a:r>
              <a:rPr lang="es-MX" sz="2000" dirty="0">
                <a:solidFill>
                  <a:srgbClr val="FF0000"/>
                </a:solidFill>
              </a:rPr>
              <a:t> email </a:t>
            </a:r>
            <a:r>
              <a:rPr lang="es-MX" sz="2000" dirty="0" err="1">
                <a:solidFill>
                  <a:srgbClr val="FF0000"/>
                </a:solidFill>
              </a:rPr>
              <a:t>or</a:t>
            </a:r>
            <a:r>
              <a:rPr lang="es-MX" sz="2000" dirty="0">
                <a:solidFill>
                  <a:srgbClr val="FF0000"/>
                </a:solidFill>
              </a:rPr>
              <a:t> run a </a:t>
            </a:r>
            <a:r>
              <a:rPr lang="es-MX" sz="2000" dirty="0" err="1">
                <a:solidFill>
                  <a:srgbClr val="FF0000"/>
                </a:solidFill>
              </a:rPr>
              <a:t>function</a:t>
            </a:r>
            <a:r>
              <a:rPr lang="es-MX" sz="2000" dirty="0"/>
              <a:t>. </a:t>
            </a:r>
            <a:r>
              <a:rPr lang="es-MX" sz="2000" dirty="0" err="1"/>
              <a:t>Well</a:t>
            </a:r>
            <a:r>
              <a:rPr lang="es-MX" sz="2000" dirty="0"/>
              <a:t> that is exactly the </a:t>
            </a:r>
            <a:r>
              <a:rPr lang="es-MX" sz="2000" dirty="0" err="1"/>
              <a:t>purpose</a:t>
            </a:r>
            <a:r>
              <a:rPr lang="es-MX" sz="2000" dirty="0"/>
              <a:t> </a:t>
            </a:r>
            <a:r>
              <a:rPr lang="es-MX" sz="2000" dirty="0" err="1"/>
              <a:t>of</a:t>
            </a:r>
            <a:r>
              <a:rPr lang="es-MX" sz="2000" dirty="0"/>
              <a:t> this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sz="2000" dirty="0"/>
              <a:t>The </a:t>
            </a:r>
            <a:r>
              <a:rPr lang="es-MX" sz="2000" dirty="0" err="1">
                <a:solidFill>
                  <a:srgbClr val="FF0000"/>
                </a:solidFill>
              </a:rPr>
              <a:t>basics</a:t>
            </a:r>
            <a:r>
              <a:rPr lang="es-MX" sz="2000" dirty="0">
                <a:solidFill>
                  <a:srgbClr val="FF0000"/>
                </a:solidFill>
              </a:rPr>
              <a:t> </a:t>
            </a:r>
            <a:r>
              <a:rPr lang="es-MX" sz="2000" dirty="0" err="1">
                <a:solidFill>
                  <a:srgbClr val="FF0000"/>
                </a:solidFill>
              </a:rPr>
              <a:t>of</a:t>
            </a:r>
            <a:r>
              <a:rPr lang="es-MX" sz="2000" dirty="0">
                <a:solidFill>
                  <a:srgbClr val="FF0000"/>
                </a:solidFill>
              </a:rPr>
              <a:t> this are: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MX" sz="2000" dirty="0" err="1">
                <a:solidFill>
                  <a:srgbClr val="FF0000"/>
                </a:solidFill>
              </a:rPr>
              <a:t>Notifications</a:t>
            </a:r>
            <a:endParaRPr lang="es-MX" sz="2000" dirty="0">
              <a:solidFill>
                <a:srgbClr val="FF0000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s-MX" sz="2000" dirty="0" err="1">
                <a:solidFill>
                  <a:srgbClr val="FF0000"/>
                </a:solidFill>
              </a:rPr>
              <a:t>Subscriptions</a:t>
            </a:r>
            <a:endParaRPr lang="es-MX" sz="2000" dirty="0">
              <a:solidFill>
                <a:srgbClr val="FF0000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s-MX" sz="2000" dirty="0" err="1">
                <a:solidFill>
                  <a:srgbClr val="FF0000"/>
                </a:solidFill>
              </a:rPr>
              <a:t>Topics</a:t>
            </a:r>
            <a:endParaRPr lang="es-MX" sz="2000" dirty="0">
              <a:solidFill>
                <a:srgbClr val="FF0000"/>
              </a:solidFill>
            </a:endParaRPr>
          </a:p>
          <a:p>
            <a:pPr marL="800100" lvl="1" indent="-342900">
              <a:buFont typeface="+mj-lt"/>
              <a:buAutoNum type="arabicPeriod"/>
            </a:pPr>
            <a:r>
              <a:rPr lang="es-MX" sz="2000" dirty="0">
                <a:solidFill>
                  <a:srgbClr val="FF0000"/>
                </a:solidFill>
              </a:rPr>
              <a:t>Rules</a:t>
            </a:r>
          </a:p>
          <a:p>
            <a:pPr marL="800100" lvl="1" indent="-342900">
              <a:buFont typeface="+mj-lt"/>
              <a:buAutoNum type="arabicPeriod"/>
            </a:pPr>
            <a:r>
              <a:rPr lang="es-MX" sz="2000" dirty="0" err="1">
                <a:solidFill>
                  <a:srgbClr val="FF0000"/>
                </a:solidFill>
              </a:rPr>
              <a:t>Events</a:t>
            </a:r>
            <a:endParaRPr lang="es-MX" sz="2000" dirty="0">
              <a:solidFill>
                <a:srgbClr val="FF0000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AE7970D-7453-4FCC-810B-EA8F023A9920}"/>
              </a:ext>
            </a:extLst>
          </p:cNvPr>
          <p:cNvSpPr txBox="1"/>
          <p:nvPr/>
        </p:nvSpPr>
        <p:spPr>
          <a:xfrm>
            <a:off x="212035" y="307254"/>
            <a:ext cx="4748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/>
              <a:t>EVENTS. NOTIFICATIONS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50B3DDC-512A-4B35-B245-3A5543BBF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07742"/>
            <a:ext cx="5600229" cy="224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96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>
            <a:extLst>
              <a:ext uri="{FF2B5EF4-FFF2-40B4-BE49-F238E27FC236}">
                <a16:creationId xmlns:a16="http://schemas.microsoft.com/office/drawing/2014/main" id="{5DD95FE1-BC77-4690-9AF2-9371F420C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AE7970D-7453-4FCC-810B-EA8F023A9920}"/>
              </a:ext>
            </a:extLst>
          </p:cNvPr>
          <p:cNvSpPr txBox="1"/>
          <p:nvPr/>
        </p:nvSpPr>
        <p:spPr>
          <a:xfrm>
            <a:off x="516835" y="347011"/>
            <a:ext cx="944688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4000" dirty="0"/>
              <a:t>THE BASICS FOR THESE TWO SERVICES ARE…</a:t>
            </a:r>
          </a:p>
        </p:txBody>
      </p:sp>
      <p:sp>
        <p:nvSpPr>
          <p:cNvPr id="6" name="Cilindro 5">
            <a:extLst>
              <a:ext uri="{FF2B5EF4-FFF2-40B4-BE49-F238E27FC236}">
                <a16:creationId xmlns:a16="http://schemas.microsoft.com/office/drawing/2014/main" id="{9790D8BD-EF73-469C-8E24-B42B13A0F5EE}"/>
              </a:ext>
            </a:extLst>
          </p:cNvPr>
          <p:cNvSpPr/>
          <p:nvPr/>
        </p:nvSpPr>
        <p:spPr>
          <a:xfrm>
            <a:off x="728869" y="2796211"/>
            <a:ext cx="1033669" cy="145773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err="1"/>
              <a:t>Bucket</a:t>
            </a:r>
            <a:endParaRPr lang="es-MX" dirty="0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6E42B15-70D9-4652-81DB-D5751B9F5D92}"/>
              </a:ext>
            </a:extLst>
          </p:cNvPr>
          <p:cNvSpPr/>
          <p:nvPr/>
        </p:nvSpPr>
        <p:spPr>
          <a:xfrm>
            <a:off x="2411895" y="2849220"/>
            <a:ext cx="596347" cy="1404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 </a:t>
            </a:r>
          </a:p>
          <a:p>
            <a:pPr algn="ctr"/>
            <a:endParaRPr lang="es-MX" dirty="0"/>
          </a:p>
          <a:p>
            <a:pPr algn="ctr"/>
            <a:r>
              <a:rPr lang="es-MX" dirty="0"/>
              <a:t> </a:t>
            </a:r>
          </a:p>
        </p:txBody>
      </p:sp>
      <p:sp>
        <p:nvSpPr>
          <p:cNvPr id="8" name="Nube 7">
            <a:extLst>
              <a:ext uri="{FF2B5EF4-FFF2-40B4-BE49-F238E27FC236}">
                <a16:creationId xmlns:a16="http://schemas.microsoft.com/office/drawing/2014/main" id="{19ED7BCD-36A0-4627-946C-DE1EFFFEDE25}"/>
              </a:ext>
            </a:extLst>
          </p:cNvPr>
          <p:cNvSpPr/>
          <p:nvPr/>
        </p:nvSpPr>
        <p:spPr>
          <a:xfrm>
            <a:off x="3645423" y="2835969"/>
            <a:ext cx="1060172" cy="1457739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s-MX" sz="1600" dirty="0"/>
              <a:t>Cloud Event</a:t>
            </a: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B8B8CD92-6CB7-48A9-90AF-FB6AE23F36E7}"/>
              </a:ext>
            </a:extLst>
          </p:cNvPr>
          <p:cNvGrpSpPr/>
          <p:nvPr/>
        </p:nvGrpSpPr>
        <p:grpSpPr>
          <a:xfrm>
            <a:off x="8783265" y="2809465"/>
            <a:ext cx="768626" cy="1404730"/>
            <a:chOff x="7719390" y="3044689"/>
            <a:chExt cx="768626" cy="140473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6499F15C-B570-4A0D-8521-8CE44DAAB5F7}"/>
                </a:ext>
              </a:extLst>
            </p:cNvPr>
            <p:cNvSpPr/>
            <p:nvPr/>
          </p:nvSpPr>
          <p:spPr>
            <a:xfrm>
              <a:off x="7719390" y="3044689"/>
              <a:ext cx="768626" cy="140473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6E5E21F3-BFF4-4FFF-9540-3300AB4D0CCC}"/>
                </a:ext>
              </a:extLst>
            </p:cNvPr>
            <p:cNvSpPr/>
            <p:nvPr/>
          </p:nvSpPr>
          <p:spPr>
            <a:xfrm>
              <a:off x="7878416" y="3177211"/>
              <a:ext cx="198783" cy="26173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50CA1363-B1CE-49C3-A97B-14075531813F}"/>
                </a:ext>
              </a:extLst>
            </p:cNvPr>
            <p:cNvSpPr/>
            <p:nvPr/>
          </p:nvSpPr>
          <p:spPr>
            <a:xfrm>
              <a:off x="8077199" y="3633062"/>
              <a:ext cx="278296" cy="26173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22" name="Triángulo isósceles 21">
              <a:extLst>
                <a:ext uri="{FF2B5EF4-FFF2-40B4-BE49-F238E27FC236}">
                  <a16:creationId xmlns:a16="http://schemas.microsoft.com/office/drawing/2014/main" id="{358C69A9-DAA7-4A9A-B410-2A105C243359}"/>
                </a:ext>
              </a:extLst>
            </p:cNvPr>
            <p:cNvSpPr/>
            <p:nvPr/>
          </p:nvSpPr>
          <p:spPr>
            <a:xfrm>
              <a:off x="7878415" y="4078359"/>
              <a:ext cx="198783" cy="261730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40717931-3990-4864-836E-0E236747521E}"/>
              </a:ext>
            </a:extLst>
          </p:cNvPr>
          <p:cNvSpPr/>
          <p:nvPr/>
        </p:nvSpPr>
        <p:spPr>
          <a:xfrm>
            <a:off x="5439434" y="2835969"/>
            <a:ext cx="768626" cy="1404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 err="1"/>
              <a:t>Notifications</a:t>
            </a:r>
            <a:endParaRPr lang="es-MX" sz="1600" dirty="0"/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8C24D6D-6011-4A6E-8C26-17CAF1F93E69}"/>
              </a:ext>
            </a:extLst>
          </p:cNvPr>
          <p:cNvGrpSpPr/>
          <p:nvPr/>
        </p:nvGrpSpPr>
        <p:grpSpPr>
          <a:xfrm>
            <a:off x="6906611" y="3229054"/>
            <a:ext cx="1233434" cy="645061"/>
            <a:chOff x="6069496" y="3300590"/>
            <a:chExt cx="1233434" cy="645061"/>
          </a:xfrm>
        </p:grpSpPr>
        <p:sp>
          <p:nvSpPr>
            <p:cNvPr id="13" name="Cilindro 12">
              <a:extLst>
                <a:ext uri="{FF2B5EF4-FFF2-40B4-BE49-F238E27FC236}">
                  <a16:creationId xmlns:a16="http://schemas.microsoft.com/office/drawing/2014/main" id="{5C18C5DD-08F4-4F3E-AFF9-AFF8DC39C8E6}"/>
                </a:ext>
              </a:extLst>
            </p:cNvPr>
            <p:cNvSpPr/>
            <p:nvPr/>
          </p:nvSpPr>
          <p:spPr>
            <a:xfrm rot="5400000">
              <a:off x="6363682" y="3006404"/>
              <a:ext cx="645061" cy="1233434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 dirty="0"/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7477BA56-A607-4357-ABDA-D0ED1855456B}"/>
                </a:ext>
              </a:extLst>
            </p:cNvPr>
            <p:cNvSpPr txBox="1"/>
            <p:nvPr/>
          </p:nvSpPr>
          <p:spPr>
            <a:xfrm>
              <a:off x="6113247" y="3333707"/>
              <a:ext cx="108401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s-MX" sz="1400" dirty="0" err="1">
                  <a:solidFill>
                    <a:schemeClr val="bg1"/>
                  </a:solidFill>
                </a:rPr>
                <a:t>Notification</a:t>
              </a:r>
              <a:r>
                <a:rPr lang="es-MX" sz="1400" dirty="0">
                  <a:solidFill>
                    <a:schemeClr val="bg1"/>
                  </a:solidFill>
                </a:rPr>
                <a:t> </a:t>
              </a:r>
            </a:p>
            <a:p>
              <a:pPr algn="ctr"/>
              <a:r>
                <a:rPr lang="es-MX" sz="1400" dirty="0" err="1">
                  <a:solidFill>
                    <a:schemeClr val="bg1"/>
                  </a:solidFill>
                </a:rPr>
                <a:t>Topic</a:t>
              </a:r>
              <a:endParaRPr lang="es-MX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CuadroTexto 27">
            <a:extLst>
              <a:ext uri="{FF2B5EF4-FFF2-40B4-BE49-F238E27FC236}">
                <a16:creationId xmlns:a16="http://schemas.microsoft.com/office/drawing/2014/main" id="{5485A0F3-64C0-415F-A996-AEE36AD7EBAA}"/>
              </a:ext>
            </a:extLst>
          </p:cNvPr>
          <p:cNvSpPr txBox="1"/>
          <p:nvPr/>
        </p:nvSpPr>
        <p:spPr>
          <a:xfrm rot="10800000">
            <a:off x="2454893" y="2951927"/>
            <a:ext cx="461665" cy="117102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Event Rules</a:t>
            </a:r>
          </a:p>
        </p:txBody>
      </p:sp>
      <p:sp>
        <p:nvSpPr>
          <p:cNvPr id="29" name="Flecha: a la derecha 28">
            <a:extLst>
              <a:ext uri="{FF2B5EF4-FFF2-40B4-BE49-F238E27FC236}">
                <a16:creationId xmlns:a16="http://schemas.microsoft.com/office/drawing/2014/main" id="{F70670E9-EDFD-4424-BA2E-ED881D2700D6}"/>
              </a:ext>
            </a:extLst>
          </p:cNvPr>
          <p:cNvSpPr/>
          <p:nvPr/>
        </p:nvSpPr>
        <p:spPr>
          <a:xfrm>
            <a:off x="1799990" y="3326842"/>
            <a:ext cx="596347" cy="344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0" name="Flecha: a la derecha 29">
            <a:extLst>
              <a:ext uri="{FF2B5EF4-FFF2-40B4-BE49-F238E27FC236}">
                <a16:creationId xmlns:a16="http://schemas.microsoft.com/office/drawing/2014/main" id="{F4C1B672-8AA9-4653-BBAD-BA3E4FA422BD}"/>
              </a:ext>
            </a:extLst>
          </p:cNvPr>
          <p:cNvSpPr/>
          <p:nvPr/>
        </p:nvSpPr>
        <p:spPr>
          <a:xfrm>
            <a:off x="3040219" y="3352801"/>
            <a:ext cx="596347" cy="344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Flecha: a la derecha 32">
            <a:extLst>
              <a:ext uri="{FF2B5EF4-FFF2-40B4-BE49-F238E27FC236}">
                <a16:creationId xmlns:a16="http://schemas.microsoft.com/office/drawing/2014/main" id="{D5A5A016-0722-47E9-A9BE-5B9D76C0BB06}"/>
              </a:ext>
            </a:extLst>
          </p:cNvPr>
          <p:cNvSpPr/>
          <p:nvPr/>
        </p:nvSpPr>
        <p:spPr>
          <a:xfrm>
            <a:off x="4774341" y="3347836"/>
            <a:ext cx="596347" cy="344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Flecha: a la derecha 33">
            <a:extLst>
              <a:ext uri="{FF2B5EF4-FFF2-40B4-BE49-F238E27FC236}">
                <a16:creationId xmlns:a16="http://schemas.microsoft.com/office/drawing/2014/main" id="{B411EFAF-151D-4F1D-85D5-6EE3A2EB53A4}"/>
              </a:ext>
            </a:extLst>
          </p:cNvPr>
          <p:cNvSpPr/>
          <p:nvPr/>
        </p:nvSpPr>
        <p:spPr>
          <a:xfrm>
            <a:off x="6267695" y="3379306"/>
            <a:ext cx="596347" cy="3445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Flecha: a la derecha con bandas 35">
            <a:extLst>
              <a:ext uri="{FF2B5EF4-FFF2-40B4-BE49-F238E27FC236}">
                <a16:creationId xmlns:a16="http://schemas.microsoft.com/office/drawing/2014/main" id="{5275FBA2-FD2D-4E31-B775-2DC653465CA5}"/>
              </a:ext>
            </a:extLst>
          </p:cNvPr>
          <p:cNvSpPr/>
          <p:nvPr/>
        </p:nvSpPr>
        <p:spPr>
          <a:xfrm>
            <a:off x="8190222" y="3366055"/>
            <a:ext cx="537115" cy="331304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F43D7795-50C3-4B9D-AE33-78F5041CE9F0}"/>
              </a:ext>
            </a:extLst>
          </p:cNvPr>
          <p:cNvGrpSpPr/>
          <p:nvPr/>
        </p:nvGrpSpPr>
        <p:grpSpPr>
          <a:xfrm>
            <a:off x="9665998" y="2753147"/>
            <a:ext cx="1738828" cy="1626701"/>
            <a:chOff x="9573234" y="2938675"/>
            <a:chExt cx="1738828" cy="1626701"/>
          </a:xfrm>
        </p:grpSpPr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6D6EA7D-0508-48DF-A136-402C889083BC}"/>
                </a:ext>
              </a:extLst>
            </p:cNvPr>
            <p:cNvSpPr/>
            <p:nvPr/>
          </p:nvSpPr>
          <p:spPr>
            <a:xfrm>
              <a:off x="10257178" y="2938675"/>
              <a:ext cx="887896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/>
                <a:t>Email</a:t>
              </a:r>
            </a:p>
          </p:txBody>
        </p:sp>
        <p:sp>
          <p:nvSpPr>
            <p:cNvPr id="26" name="Rectángulo 25">
              <a:extLst>
                <a:ext uri="{FF2B5EF4-FFF2-40B4-BE49-F238E27FC236}">
                  <a16:creationId xmlns:a16="http://schemas.microsoft.com/office/drawing/2014/main" id="{11729543-6247-451A-83DC-6A67A5DBD2B5}"/>
                </a:ext>
              </a:extLst>
            </p:cNvPr>
            <p:cNvSpPr/>
            <p:nvPr/>
          </p:nvSpPr>
          <p:spPr>
            <a:xfrm>
              <a:off x="10157787" y="3520113"/>
              <a:ext cx="1086679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err="1"/>
                <a:t>Functions</a:t>
              </a:r>
              <a:endParaRPr lang="es-MX" dirty="0"/>
            </a:p>
          </p:txBody>
        </p:sp>
        <p:sp>
          <p:nvSpPr>
            <p:cNvPr id="27" name="Rectángulo 26">
              <a:extLst>
                <a:ext uri="{FF2B5EF4-FFF2-40B4-BE49-F238E27FC236}">
                  <a16:creationId xmlns:a16="http://schemas.microsoft.com/office/drawing/2014/main" id="{BD64734E-1284-4B99-8E6C-A61D8EA74D42}"/>
                </a:ext>
              </a:extLst>
            </p:cNvPr>
            <p:cNvSpPr/>
            <p:nvPr/>
          </p:nvSpPr>
          <p:spPr>
            <a:xfrm>
              <a:off x="10097170" y="4154559"/>
              <a:ext cx="1214892" cy="41081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MX" dirty="0" err="1"/>
                <a:t>Streaming</a:t>
              </a:r>
              <a:endParaRPr lang="es-MX" dirty="0"/>
            </a:p>
          </p:txBody>
        </p: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02DC41FE-99EB-4BD7-9416-241F43C5060E}"/>
                </a:ext>
              </a:extLst>
            </p:cNvPr>
            <p:cNvGrpSpPr/>
            <p:nvPr/>
          </p:nvGrpSpPr>
          <p:grpSpPr>
            <a:xfrm>
              <a:off x="9573234" y="3052927"/>
              <a:ext cx="507514" cy="1379517"/>
              <a:chOff x="9573234" y="3052927"/>
              <a:chExt cx="507514" cy="1379517"/>
            </a:xfrm>
          </p:grpSpPr>
          <p:sp>
            <p:nvSpPr>
              <p:cNvPr id="37" name="Flecha: a la derecha 36">
                <a:extLst>
                  <a:ext uri="{FF2B5EF4-FFF2-40B4-BE49-F238E27FC236}">
                    <a16:creationId xmlns:a16="http://schemas.microsoft.com/office/drawing/2014/main" id="{722FEC8F-B304-406D-87DB-D3B8CB973C83}"/>
                  </a:ext>
                </a:extLst>
              </p:cNvPr>
              <p:cNvSpPr/>
              <p:nvPr/>
            </p:nvSpPr>
            <p:spPr>
              <a:xfrm rot="19326242">
                <a:off x="9644413" y="3052927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8" name="Flecha: a la derecha 37">
                <a:extLst>
                  <a:ext uri="{FF2B5EF4-FFF2-40B4-BE49-F238E27FC236}">
                    <a16:creationId xmlns:a16="http://schemas.microsoft.com/office/drawing/2014/main" id="{61216537-6480-483A-A9CC-4391FCED017E}"/>
                  </a:ext>
                </a:extLst>
              </p:cNvPr>
              <p:cNvSpPr/>
              <p:nvPr/>
            </p:nvSpPr>
            <p:spPr>
              <a:xfrm>
                <a:off x="9588931" y="3539279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  <p:sp>
            <p:nvSpPr>
              <p:cNvPr id="39" name="Flecha: a la derecha 38">
                <a:extLst>
                  <a:ext uri="{FF2B5EF4-FFF2-40B4-BE49-F238E27FC236}">
                    <a16:creationId xmlns:a16="http://schemas.microsoft.com/office/drawing/2014/main" id="{B02BB033-4EA1-4456-B932-D3D58B68520E}"/>
                  </a:ext>
                </a:extLst>
              </p:cNvPr>
              <p:cNvSpPr/>
              <p:nvPr/>
            </p:nvSpPr>
            <p:spPr>
              <a:xfrm rot="1355731">
                <a:off x="9573234" y="4099718"/>
                <a:ext cx="436335" cy="332726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s-MX"/>
              </a:p>
            </p:txBody>
          </p:sp>
        </p:grpSp>
      </p:grpSp>
      <p:sp>
        <p:nvSpPr>
          <p:cNvPr id="43" name="Rectángulo 42">
            <a:extLst>
              <a:ext uri="{FF2B5EF4-FFF2-40B4-BE49-F238E27FC236}">
                <a16:creationId xmlns:a16="http://schemas.microsoft.com/office/drawing/2014/main" id="{1F709A63-AA4F-41BC-BD9A-695D70A77BA8}"/>
              </a:ext>
            </a:extLst>
          </p:cNvPr>
          <p:cNvSpPr/>
          <p:nvPr/>
        </p:nvSpPr>
        <p:spPr>
          <a:xfrm>
            <a:off x="1851127" y="1942170"/>
            <a:ext cx="2974529" cy="286247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EVENTS SERVICES</a:t>
            </a:r>
          </a:p>
        </p:txBody>
      </p:sp>
      <p:sp>
        <p:nvSpPr>
          <p:cNvPr id="46" name="Nube 45">
            <a:extLst>
              <a:ext uri="{FF2B5EF4-FFF2-40B4-BE49-F238E27FC236}">
                <a16:creationId xmlns:a16="http://schemas.microsoft.com/office/drawing/2014/main" id="{3973D03B-F3A3-43C6-B3BF-DF6290437AEC}"/>
              </a:ext>
            </a:extLst>
          </p:cNvPr>
          <p:cNvSpPr/>
          <p:nvPr/>
        </p:nvSpPr>
        <p:spPr>
          <a:xfrm>
            <a:off x="5876172" y="2779656"/>
            <a:ext cx="533294" cy="465963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00" dirty="0"/>
              <a:t>Event</a:t>
            </a:r>
          </a:p>
        </p:txBody>
      </p:sp>
      <p:sp>
        <p:nvSpPr>
          <p:cNvPr id="47" name="Nube 46">
            <a:extLst>
              <a:ext uri="{FF2B5EF4-FFF2-40B4-BE49-F238E27FC236}">
                <a16:creationId xmlns:a16="http://schemas.microsoft.com/office/drawing/2014/main" id="{02E67239-56EE-4557-81E9-66EBB3FDDAF8}"/>
              </a:ext>
            </a:extLst>
          </p:cNvPr>
          <p:cNvSpPr/>
          <p:nvPr/>
        </p:nvSpPr>
        <p:spPr>
          <a:xfrm>
            <a:off x="7543651" y="2881873"/>
            <a:ext cx="533294" cy="465963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00" dirty="0"/>
              <a:t>Event</a:t>
            </a:r>
          </a:p>
        </p:txBody>
      </p:sp>
      <p:sp>
        <p:nvSpPr>
          <p:cNvPr id="48" name="Nube 47">
            <a:extLst>
              <a:ext uri="{FF2B5EF4-FFF2-40B4-BE49-F238E27FC236}">
                <a16:creationId xmlns:a16="http://schemas.microsoft.com/office/drawing/2014/main" id="{E4DA65BF-46CC-44A0-990E-870A6A691D7F}"/>
              </a:ext>
            </a:extLst>
          </p:cNvPr>
          <p:cNvSpPr/>
          <p:nvPr/>
        </p:nvSpPr>
        <p:spPr>
          <a:xfrm>
            <a:off x="9584736" y="2490007"/>
            <a:ext cx="533294" cy="465963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00" dirty="0"/>
              <a:t>Event</a:t>
            </a:r>
          </a:p>
        </p:txBody>
      </p:sp>
      <p:sp>
        <p:nvSpPr>
          <p:cNvPr id="49" name="Nube 48">
            <a:extLst>
              <a:ext uri="{FF2B5EF4-FFF2-40B4-BE49-F238E27FC236}">
                <a16:creationId xmlns:a16="http://schemas.microsoft.com/office/drawing/2014/main" id="{4A567102-5286-47B6-95D9-DE29E956A1F4}"/>
              </a:ext>
            </a:extLst>
          </p:cNvPr>
          <p:cNvSpPr/>
          <p:nvPr/>
        </p:nvSpPr>
        <p:spPr>
          <a:xfrm>
            <a:off x="9667935" y="4020968"/>
            <a:ext cx="533294" cy="465963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500" dirty="0"/>
              <a:t>Event</a:t>
            </a:r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C74EB674-E0D0-40EB-844A-20366794E5D9}"/>
              </a:ext>
            </a:extLst>
          </p:cNvPr>
          <p:cNvSpPr/>
          <p:nvPr/>
        </p:nvSpPr>
        <p:spPr>
          <a:xfrm>
            <a:off x="5120712" y="1948619"/>
            <a:ext cx="4298658" cy="2862470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NOTIFICATION SERVICES</a:t>
            </a:r>
          </a:p>
        </p:txBody>
      </p:sp>
    </p:spTree>
    <p:extLst>
      <p:ext uri="{BB962C8B-B14F-4D97-AF65-F5344CB8AC3E}">
        <p14:creationId xmlns:p14="http://schemas.microsoft.com/office/powerpoint/2010/main" val="10934430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4" grpId="0" animBg="1"/>
      <p:bldP spid="29" grpId="0" animBg="1"/>
      <p:bldP spid="30" grpId="0" animBg="1"/>
      <p:bldP spid="33" grpId="0" animBg="1"/>
      <p:bldP spid="34" grpId="0" animBg="1"/>
      <p:bldP spid="36" grpId="0" animBg="1"/>
      <p:bldP spid="43" grpId="0" animBg="1"/>
      <p:bldP spid="46" grpId="0" animBg="1"/>
      <p:bldP spid="47" grpId="0" animBg="1"/>
      <p:bldP spid="48" grpId="0" animBg="1"/>
      <p:bldP spid="49" grpId="0" animBg="1"/>
      <p:bldP spid="4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>
            <a:extLst>
              <a:ext uri="{FF2B5EF4-FFF2-40B4-BE49-F238E27FC236}">
                <a16:creationId xmlns:a16="http://schemas.microsoft.com/office/drawing/2014/main" id="{5DD95FE1-BC77-4690-9AF2-9371F420C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AE7970D-7453-4FCC-810B-EA8F023A9920}"/>
              </a:ext>
            </a:extLst>
          </p:cNvPr>
          <p:cNvSpPr txBox="1"/>
          <p:nvPr/>
        </p:nvSpPr>
        <p:spPr>
          <a:xfrm>
            <a:off x="531644" y="260157"/>
            <a:ext cx="24176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/>
              <a:t>CNCF </a:t>
            </a:r>
            <a:r>
              <a:rPr lang="es-MX" sz="3600" dirty="0" err="1"/>
              <a:t>Based</a:t>
            </a:r>
            <a:endParaRPr lang="es-MX" sz="360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11A88E4-787F-417E-8907-5BAF56990F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6098" y="367575"/>
            <a:ext cx="5937558" cy="279414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A22C64F-D759-4524-BF9C-B2FA6CAA6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221" y="2031927"/>
            <a:ext cx="5724140" cy="3541256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DE1F314-D6FC-4C10-A8F3-44DE4A5241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591" y="5840462"/>
            <a:ext cx="2057400" cy="59055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179891A-1792-4A2B-8A5B-66D8632849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3615" y="3512931"/>
            <a:ext cx="3816419" cy="2622806"/>
          </a:xfrm>
          <a:prstGeom prst="rect">
            <a:avLst/>
          </a:prstGeom>
        </p:spPr>
      </p:pic>
      <p:sp>
        <p:nvSpPr>
          <p:cNvPr id="9" name="Nube 8">
            <a:extLst>
              <a:ext uri="{FF2B5EF4-FFF2-40B4-BE49-F238E27FC236}">
                <a16:creationId xmlns:a16="http://schemas.microsoft.com/office/drawing/2014/main" id="{4B2BB194-3127-475C-8C84-40689C1EE29C}"/>
              </a:ext>
            </a:extLst>
          </p:cNvPr>
          <p:cNvSpPr/>
          <p:nvPr/>
        </p:nvSpPr>
        <p:spPr>
          <a:xfrm>
            <a:off x="3168728" y="260157"/>
            <a:ext cx="1138228" cy="646331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Event</a:t>
            </a:r>
          </a:p>
        </p:txBody>
      </p:sp>
    </p:spTree>
    <p:extLst>
      <p:ext uri="{BB962C8B-B14F-4D97-AF65-F5344CB8AC3E}">
        <p14:creationId xmlns:p14="http://schemas.microsoft.com/office/powerpoint/2010/main" val="25027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DE3778-8610-4682-812D-44A7AFEA6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55" b="-2"/>
          <a:stretch/>
        </p:blipFill>
        <p:spPr>
          <a:xfrm rot="21480000">
            <a:off x="1137837" y="1003258"/>
            <a:ext cx="9916327" cy="476439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D60DCF9A-2B4F-452C-96D6-DCF19555F328}"/>
              </a:ext>
            </a:extLst>
          </p:cNvPr>
          <p:cNvSpPr/>
          <p:nvPr/>
        </p:nvSpPr>
        <p:spPr>
          <a:xfrm>
            <a:off x="-5506" y="21440"/>
            <a:ext cx="2395959" cy="1273215"/>
          </a:xfrm>
          <a:prstGeom prst="wedgeRoundRectCallout">
            <a:avLst>
              <a:gd name="adj1" fmla="val 29892"/>
              <a:gd name="adj2" fmla="val 7340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Step </a:t>
            </a:r>
            <a:r>
              <a:rPr lang="nl-NL" dirty="0" err="1"/>
              <a:t>by</a:t>
            </a:r>
            <a:r>
              <a:rPr lang="nl-NL" dirty="0"/>
              <a:t> Step </a:t>
            </a:r>
            <a:r>
              <a:rPr lang="nl-NL" dirty="0" err="1"/>
              <a:t>instructions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&lt;code snippets&gt;</a:t>
            </a:r>
            <a:endParaRPr lang="en-NL" dirty="0"/>
          </a:p>
        </p:txBody>
      </p:sp>
      <p:sp>
        <p:nvSpPr>
          <p:cNvPr id="25" name="Speech Bubble: Rectangle with Corners Rounded 24">
            <a:extLst>
              <a:ext uri="{FF2B5EF4-FFF2-40B4-BE49-F238E27FC236}">
                <a16:creationId xmlns:a16="http://schemas.microsoft.com/office/drawing/2014/main" id="{B15A1F77-3523-4CA7-BE37-3FE5588A75FC}"/>
              </a:ext>
            </a:extLst>
          </p:cNvPr>
          <p:cNvSpPr/>
          <p:nvPr/>
        </p:nvSpPr>
        <p:spPr>
          <a:xfrm>
            <a:off x="9351781" y="153509"/>
            <a:ext cx="972837" cy="711180"/>
          </a:xfrm>
          <a:prstGeom prst="wedgeRoundRectCallout">
            <a:avLst>
              <a:gd name="adj1" fmla="val -27972"/>
              <a:gd name="adj2" fmla="val 1503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Text</a:t>
            </a:r>
            <a:r>
              <a:rPr lang="nl-NL" dirty="0"/>
              <a:t> Editor</a:t>
            </a:r>
            <a:endParaRPr lang="en-NL" dirty="0"/>
          </a:p>
        </p:txBody>
      </p:sp>
      <p:pic>
        <p:nvPicPr>
          <p:cNvPr id="32" name="Picture 2">
            <a:extLst>
              <a:ext uri="{FF2B5EF4-FFF2-40B4-BE49-F238E27FC236}">
                <a16:creationId xmlns:a16="http://schemas.microsoft.com/office/drawing/2014/main" id="{CAA90983-7C6D-4C16-916E-35A93E12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0453" y="648"/>
            <a:ext cx="2436190" cy="5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C71DD5A3-FCE2-4683-870D-5D69EF456C5E}"/>
              </a:ext>
            </a:extLst>
          </p:cNvPr>
          <p:cNvSpPr/>
          <p:nvPr/>
        </p:nvSpPr>
        <p:spPr>
          <a:xfrm>
            <a:off x="4902149" y="216593"/>
            <a:ext cx="1716370" cy="882907"/>
          </a:xfrm>
          <a:prstGeom prst="wedgeRoundRectCallout">
            <a:avLst>
              <a:gd name="adj1" fmla="val -31433"/>
              <a:gd name="adj2" fmla="val 13230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File Explorer on Scenario Resources</a:t>
            </a:r>
            <a:endParaRPr lang="en-NL" dirty="0"/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9A597D5E-71DC-4A7D-BAD5-3D84BB0DD0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peech Bubble: Rectangle with Corners Rounded 28">
            <a:extLst>
              <a:ext uri="{FF2B5EF4-FFF2-40B4-BE49-F238E27FC236}">
                <a16:creationId xmlns:a16="http://schemas.microsoft.com/office/drawing/2014/main" id="{0B3D39EB-AA3D-4E26-B4DF-3FAA8581950E}"/>
              </a:ext>
            </a:extLst>
          </p:cNvPr>
          <p:cNvSpPr/>
          <p:nvPr/>
        </p:nvSpPr>
        <p:spPr>
          <a:xfrm>
            <a:off x="8459688" y="5377869"/>
            <a:ext cx="2599362" cy="1122744"/>
          </a:xfrm>
          <a:prstGeom prst="wedgeRoundRectCallout">
            <a:avLst>
              <a:gd name="adj1" fmla="val -43097"/>
              <a:gd name="adj2" fmla="val -828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One</a:t>
            </a:r>
            <a:r>
              <a:rPr lang="nl-NL" dirty="0"/>
              <a:t> or more terminal </a:t>
            </a:r>
            <a:r>
              <a:rPr lang="nl-NL" dirty="0" err="1"/>
              <a:t>windows</a:t>
            </a:r>
            <a:r>
              <a:rPr lang="nl-NL" dirty="0"/>
              <a:t> on Linux </a:t>
            </a:r>
            <a:r>
              <a:rPr lang="nl-NL" dirty="0" err="1"/>
              <a:t>VMs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OCI CLI, </a:t>
            </a:r>
            <a:r>
              <a:rPr lang="nl-NL" dirty="0" err="1"/>
              <a:t>Fn</a:t>
            </a:r>
            <a:r>
              <a:rPr lang="nl-NL" dirty="0"/>
              <a:t>, Node, JDK, Docker, …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872445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>
            <a:extLst>
              <a:ext uri="{FF2B5EF4-FFF2-40B4-BE49-F238E27FC236}">
                <a16:creationId xmlns:a16="http://schemas.microsoft.com/office/drawing/2014/main" id="{5DD95FE1-BC77-4690-9AF2-9371F420C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AE7970D-7453-4FCC-810B-EA8F023A9920}"/>
              </a:ext>
            </a:extLst>
          </p:cNvPr>
          <p:cNvSpPr txBox="1"/>
          <p:nvPr/>
        </p:nvSpPr>
        <p:spPr>
          <a:xfrm>
            <a:off x="569845" y="307254"/>
            <a:ext cx="10470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i="1" dirty="0" err="1">
                <a:solidFill>
                  <a:schemeClr val="accent1"/>
                </a:solidFill>
              </a:rPr>
              <a:t>Why</a:t>
            </a:r>
            <a:r>
              <a:rPr lang="es-MX" sz="3600" dirty="0"/>
              <a:t> and </a:t>
            </a:r>
            <a:r>
              <a:rPr lang="es-MX" sz="3600" i="1" dirty="0" err="1">
                <a:solidFill>
                  <a:schemeClr val="accent2"/>
                </a:solidFill>
              </a:rPr>
              <a:t>What</a:t>
            </a:r>
            <a:r>
              <a:rPr lang="es-MX" sz="3600" dirty="0"/>
              <a:t> a </a:t>
            </a:r>
            <a:r>
              <a:rPr lang="es-MX" sz="3600" dirty="0" err="1"/>
              <a:t>Katacoda</a:t>
            </a:r>
            <a:r>
              <a:rPr lang="es-MX" sz="3600" dirty="0"/>
              <a:t> </a:t>
            </a:r>
            <a:r>
              <a:rPr lang="es-MX" sz="3600" dirty="0" err="1"/>
              <a:t>Scenario</a:t>
            </a:r>
            <a:r>
              <a:rPr lang="es-MX" sz="3600" dirty="0"/>
              <a:t> for </a:t>
            </a:r>
            <a:r>
              <a:rPr lang="es-MX" sz="3600" dirty="0" err="1"/>
              <a:t>Events</a:t>
            </a:r>
            <a:r>
              <a:rPr lang="es-MX" sz="3600" dirty="0"/>
              <a:t> Service?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8818D75-4479-4A3F-9163-1AC7110F06A9}"/>
              </a:ext>
            </a:extLst>
          </p:cNvPr>
          <p:cNvSpPr/>
          <p:nvPr/>
        </p:nvSpPr>
        <p:spPr>
          <a:xfrm>
            <a:off x="768731" y="1923785"/>
            <a:ext cx="6440557" cy="2089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Because</a:t>
            </a:r>
            <a:r>
              <a:rPr lang="es-MX" dirty="0">
                <a:solidFill>
                  <a:schemeClr val="bg1"/>
                </a:solidFill>
              </a:rPr>
              <a:t> it is </a:t>
            </a:r>
            <a:r>
              <a:rPr lang="es-MX" dirty="0" err="1">
                <a:solidFill>
                  <a:schemeClr val="bg1"/>
                </a:solidFill>
              </a:rPr>
              <a:t>useful</a:t>
            </a:r>
            <a:r>
              <a:rPr lang="es-MX" dirty="0">
                <a:solidFill>
                  <a:schemeClr val="bg1"/>
                </a:solidFill>
              </a:rPr>
              <a:t> for </a:t>
            </a:r>
            <a:r>
              <a:rPr lang="es-MX" dirty="0" err="1">
                <a:solidFill>
                  <a:schemeClr val="bg1"/>
                </a:solidFill>
              </a:rPr>
              <a:t>operators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to</a:t>
            </a:r>
            <a:r>
              <a:rPr lang="es-MX" dirty="0">
                <a:solidFill>
                  <a:schemeClr val="bg1"/>
                </a:solidFill>
              </a:rPr>
              <a:t> know that </a:t>
            </a:r>
            <a:r>
              <a:rPr lang="es-MX" dirty="0" err="1">
                <a:solidFill>
                  <a:schemeClr val="bg1"/>
                </a:solidFill>
              </a:rPr>
              <a:t>they</a:t>
            </a:r>
            <a:r>
              <a:rPr lang="es-MX" dirty="0">
                <a:solidFill>
                  <a:schemeClr val="bg1"/>
                </a:solidFill>
              </a:rPr>
              <a:t> can </a:t>
            </a:r>
            <a:r>
              <a:rPr lang="es-MX" dirty="0" err="1">
                <a:solidFill>
                  <a:schemeClr val="bg1"/>
                </a:solidFill>
              </a:rPr>
              <a:t>react</a:t>
            </a:r>
            <a:r>
              <a:rPr lang="es-MX" dirty="0">
                <a:solidFill>
                  <a:schemeClr val="bg1"/>
                </a:solidFill>
              </a:rPr>
              <a:t> on </a:t>
            </a:r>
            <a:r>
              <a:rPr lang="es-MX" dirty="0" err="1">
                <a:solidFill>
                  <a:schemeClr val="bg1"/>
                </a:solidFill>
              </a:rPr>
              <a:t>resources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creation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or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changes</a:t>
            </a:r>
            <a:endParaRPr lang="es-MX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You can </a:t>
            </a:r>
            <a:r>
              <a:rPr lang="es-MX" dirty="0" err="1">
                <a:solidFill>
                  <a:schemeClr val="bg1"/>
                </a:solidFill>
              </a:rPr>
              <a:t>mix</a:t>
            </a:r>
            <a:r>
              <a:rPr lang="es-MX" dirty="0">
                <a:solidFill>
                  <a:schemeClr val="bg1"/>
                </a:solidFill>
              </a:rPr>
              <a:t> more OCI </a:t>
            </a:r>
            <a:r>
              <a:rPr lang="es-MX" dirty="0" err="1">
                <a:solidFill>
                  <a:schemeClr val="bg1"/>
                </a:solidFill>
              </a:rPr>
              <a:t>components</a:t>
            </a:r>
            <a:r>
              <a:rPr lang="es-MX" dirty="0">
                <a:solidFill>
                  <a:schemeClr val="bg1"/>
                </a:solidFill>
              </a:rPr>
              <a:t>, for </a:t>
            </a:r>
            <a:r>
              <a:rPr lang="es-MX" dirty="0" err="1">
                <a:solidFill>
                  <a:schemeClr val="bg1"/>
                </a:solidFill>
              </a:rPr>
              <a:t>example</a:t>
            </a:r>
            <a:r>
              <a:rPr lang="es-MX" dirty="0">
                <a:solidFill>
                  <a:schemeClr val="bg1"/>
                </a:solidFill>
              </a:rPr>
              <a:t>: </a:t>
            </a:r>
            <a:r>
              <a:rPr lang="es-MX" dirty="0" err="1">
                <a:solidFill>
                  <a:schemeClr val="bg1"/>
                </a:solidFill>
              </a:rPr>
              <a:t>resources</a:t>
            </a:r>
            <a:r>
              <a:rPr lang="es-MX" dirty="0">
                <a:solidFill>
                  <a:schemeClr val="bg1"/>
                </a:solidFill>
              </a:rPr>
              <a:t>, </a:t>
            </a:r>
            <a:r>
              <a:rPr lang="es-MX" dirty="0" err="1">
                <a:solidFill>
                  <a:schemeClr val="bg1"/>
                </a:solidFill>
              </a:rPr>
              <a:t>functions</a:t>
            </a:r>
            <a:r>
              <a:rPr lang="es-MX" dirty="0">
                <a:solidFill>
                  <a:schemeClr val="bg1"/>
                </a:solidFill>
              </a:rPr>
              <a:t>, </a:t>
            </a:r>
            <a:r>
              <a:rPr lang="es-MX" dirty="0" err="1">
                <a:solidFill>
                  <a:schemeClr val="bg1"/>
                </a:solidFill>
              </a:rPr>
              <a:t>etc</a:t>
            </a:r>
            <a:endParaRPr lang="es-MX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>
                <a:solidFill>
                  <a:schemeClr val="bg1"/>
                </a:solidFill>
              </a:rPr>
              <a:t>It is a </a:t>
            </a:r>
            <a:r>
              <a:rPr lang="es-MX" dirty="0" err="1">
                <a:solidFill>
                  <a:schemeClr val="bg1"/>
                </a:solidFill>
              </a:rPr>
              <a:t>relatively</a:t>
            </a:r>
            <a:r>
              <a:rPr lang="es-MX" dirty="0">
                <a:solidFill>
                  <a:schemeClr val="bg1"/>
                </a:solidFill>
              </a:rPr>
              <a:t> new OCI Service. You can explore it and </a:t>
            </a:r>
            <a:r>
              <a:rPr lang="es-MX" dirty="0" err="1">
                <a:solidFill>
                  <a:schemeClr val="bg1"/>
                </a:solidFill>
              </a:rPr>
              <a:t>start</a:t>
            </a:r>
            <a:r>
              <a:rPr lang="es-MX" dirty="0">
                <a:solidFill>
                  <a:schemeClr val="bg1"/>
                </a:solidFill>
              </a:rPr>
              <a:t> </a:t>
            </a:r>
            <a:r>
              <a:rPr lang="es-MX" dirty="0" err="1">
                <a:solidFill>
                  <a:schemeClr val="bg1"/>
                </a:solidFill>
              </a:rPr>
              <a:t>using</a:t>
            </a:r>
            <a:r>
              <a:rPr lang="es-MX" dirty="0">
                <a:solidFill>
                  <a:schemeClr val="bg1"/>
                </a:solidFill>
              </a:rPr>
              <a:t> 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>
                <a:solidFill>
                  <a:schemeClr val="bg1"/>
                </a:solidFill>
              </a:rPr>
              <a:t>Because</a:t>
            </a:r>
            <a:r>
              <a:rPr lang="es-MX" dirty="0">
                <a:solidFill>
                  <a:schemeClr val="bg1"/>
                </a:solidFill>
              </a:rPr>
              <a:t> with this you can </a:t>
            </a:r>
            <a:r>
              <a:rPr lang="es-MX" dirty="0" err="1">
                <a:solidFill>
                  <a:schemeClr val="bg1"/>
                </a:solidFill>
              </a:rPr>
              <a:t>practice</a:t>
            </a:r>
            <a:r>
              <a:rPr lang="es-MX" dirty="0">
                <a:solidFill>
                  <a:schemeClr val="bg1"/>
                </a:solidFill>
              </a:rPr>
              <a:t> OCI CLI</a:t>
            </a:r>
          </a:p>
          <a:p>
            <a:endParaRPr lang="es-MX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ACFEC861-1CA2-4EBA-AAAD-04BEE0A6DE81}"/>
              </a:ext>
            </a:extLst>
          </p:cNvPr>
          <p:cNvSpPr/>
          <p:nvPr/>
        </p:nvSpPr>
        <p:spPr>
          <a:xfrm>
            <a:off x="768731" y="4430144"/>
            <a:ext cx="6440557" cy="142732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Create</a:t>
            </a:r>
            <a:r>
              <a:rPr lang="es-MX" dirty="0"/>
              <a:t> </a:t>
            </a:r>
            <a:r>
              <a:rPr lang="es-MX" dirty="0" err="1"/>
              <a:t>Topic</a:t>
            </a:r>
            <a:r>
              <a:rPr lang="es-MX" dirty="0"/>
              <a:t> and a </a:t>
            </a:r>
            <a:r>
              <a:rPr lang="es-MX" dirty="0" err="1"/>
              <a:t>Subscription</a:t>
            </a:r>
            <a:endParaRPr lang="es-MX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Create</a:t>
            </a:r>
            <a:r>
              <a:rPr lang="es-MX" dirty="0"/>
              <a:t> a rule that </a:t>
            </a:r>
            <a:r>
              <a:rPr lang="es-MX" dirty="0" err="1"/>
              <a:t>works</a:t>
            </a:r>
            <a:r>
              <a:rPr lang="es-MX" dirty="0"/>
              <a:t> with the </a:t>
            </a:r>
            <a:r>
              <a:rPr lang="es-MX" dirty="0" err="1"/>
              <a:t>Bucket</a:t>
            </a:r>
            <a:r>
              <a:rPr lang="es-MX" dirty="0"/>
              <a:t> </a:t>
            </a:r>
            <a:r>
              <a:rPr lang="es-MX" dirty="0" err="1"/>
              <a:t>Create</a:t>
            </a:r>
            <a:r>
              <a:rPr lang="es-MX" dirty="0"/>
              <a:t> Event.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MX" dirty="0" err="1"/>
              <a:t>Create</a:t>
            </a:r>
            <a:r>
              <a:rPr lang="es-MX" dirty="0"/>
              <a:t> </a:t>
            </a:r>
            <a:r>
              <a:rPr lang="es-MX" dirty="0" err="1"/>
              <a:t>an</a:t>
            </a:r>
            <a:r>
              <a:rPr lang="es-MX" dirty="0"/>
              <a:t> </a:t>
            </a:r>
            <a:r>
              <a:rPr lang="es-MX" dirty="0" err="1"/>
              <a:t>action</a:t>
            </a:r>
            <a:r>
              <a:rPr lang="es-MX" dirty="0"/>
              <a:t> </a:t>
            </a:r>
            <a:r>
              <a:rPr lang="es-MX" dirty="0" err="1"/>
              <a:t>to</a:t>
            </a:r>
            <a:r>
              <a:rPr lang="es-MX" dirty="0"/>
              <a:t> </a:t>
            </a:r>
            <a:r>
              <a:rPr lang="es-MX" dirty="0" err="1"/>
              <a:t>send</a:t>
            </a:r>
            <a:r>
              <a:rPr lang="es-MX" dirty="0"/>
              <a:t> </a:t>
            </a:r>
            <a:r>
              <a:rPr lang="es-MX" dirty="0" err="1"/>
              <a:t>notifications</a:t>
            </a:r>
            <a:r>
              <a:rPr lang="es-MX" dirty="0"/>
              <a:t> </a:t>
            </a:r>
            <a:r>
              <a:rPr lang="es-MX" dirty="0" err="1"/>
              <a:t>through</a:t>
            </a:r>
            <a:r>
              <a:rPr lang="es-MX" dirty="0"/>
              <a:t> the </a:t>
            </a:r>
            <a:r>
              <a:rPr lang="es-MX" dirty="0" err="1"/>
              <a:t>Topic</a:t>
            </a:r>
            <a:r>
              <a:rPr lang="es-MX" dirty="0"/>
              <a:t> </a:t>
            </a:r>
            <a:r>
              <a:rPr lang="es-MX" dirty="0" err="1"/>
              <a:t>you’ve</a:t>
            </a:r>
            <a:r>
              <a:rPr lang="es-MX" dirty="0"/>
              <a:t> </a:t>
            </a:r>
            <a:r>
              <a:rPr lang="es-MX" dirty="0" err="1"/>
              <a:t>created</a:t>
            </a:r>
            <a:r>
              <a:rPr lang="es-MX" dirty="0"/>
              <a:t>, </a:t>
            </a:r>
            <a:r>
              <a:rPr lang="es-MX" dirty="0" err="1"/>
              <a:t>everytime</a:t>
            </a:r>
            <a:r>
              <a:rPr lang="es-MX" dirty="0"/>
              <a:t> a </a:t>
            </a:r>
            <a:r>
              <a:rPr lang="es-MX" dirty="0" err="1"/>
              <a:t>bucket</a:t>
            </a:r>
            <a:r>
              <a:rPr lang="es-MX" dirty="0"/>
              <a:t> is </a:t>
            </a:r>
            <a:r>
              <a:rPr lang="es-MX" dirty="0" err="1"/>
              <a:t>created</a:t>
            </a:r>
            <a:r>
              <a:rPr lang="es-MX" dirty="0"/>
              <a:t>.</a:t>
            </a:r>
          </a:p>
        </p:txBody>
      </p:sp>
      <p:sp>
        <p:nvSpPr>
          <p:cNvPr id="6" name="Cerrar llave 5">
            <a:extLst>
              <a:ext uri="{FF2B5EF4-FFF2-40B4-BE49-F238E27FC236}">
                <a16:creationId xmlns:a16="http://schemas.microsoft.com/office/drawing/2014/main" id="{9CB35ABD-2164-4ECC-95E8-6A1DCD6CE14A}"/>
              </a:ext>
            </a:extLst>
          </p:cNvPr>
          <p:cNvSpPr/>
          <p:nvPr/>
        </p:nvSpPr>
        <p:spPr>
          <a:xfrm>
            <a:off x="7421217" y="1923785"/>
            <a:ext cx="821635" cy="208991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Cerrar llave 11">
            <a:extLst>
              <a:ext uri="{FF2B5EF4-FFF2-40B4-BE49-F238E27FC236}">
                <a16:creationId xmlns:a16="http://schemas.microsoft.com/office/drawing/2014/main" id="{883BC562-B342-491C-9505-D8851F496643}"/>
              </a:ext>
            </a:extLst>
          </p:cNvPr>
          <p:cNvSpPr/>
          <p:nvPr/>
        </p:nvSpPr>
        <p:spPr>
          <a:xfrm>
            <a:off x="7421217" y="4430144"/>
            <a:ext cx="821635" cy="142732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6" name="Picture 2" descr="Why should I play Tuckwell Chase Lottery? - Tuckwell Chase Lottery">
            <a:extLst>
              <a:ext uri="{FF2B5EF4-FFF2-40B4-BE49-F238E27FC236}">
                <a16:creationId xmlns:a16="http://schemas.microsoft.com/office/drawing/2014/main" id="{C1B2377D-49C4-4314-BFCB-BA827A1CF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2852" y="1509425"/>
            <a:ext cx="3754408" cy="250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hat - Google-Suche discovered by LeaWu on We Heart It">
            <a:extLst>
              <a:ext uri="{FF2B5EF4-FFF2-40B4-BE49-F238E27FC236}">
                <a16:creationId xmlns:a16="http://schemas.microsoft.com/office/drawing/2014/main" id="{65C93465-4267-43B8-BD19-5E7638A9C0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0386" y="4103772"/>
            <a:ext cx="2143006" cy="1753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993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>
            <a:extLst>
              <a:ext uri="{FF2B5EF4-FFF2-40B4-BE49-F238E27FC236}">
                <a16:creationId xmlns:a16="http://schemas.microsoft.com/office/drawing/2014/main" id="{5DD95FE1-BC77-4690-9AF2-9371F420C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AE7970D-7453-4FCC-810B-EA8F023A9920}"/>
              </a:ext>
            </a:extLst>
          </p:cNvPr>
          <p:cNvSpPr txBox="1"/>
          <p:nvPr/>
        </p:nvSpPr>
        <p:spPr>
          <a:xfrm>
            <a:off x="465384" y="180645"/>
            <a:ext cx="3585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 err="1"/>
              <a:t>Katacoda</a:t>
            </a:r>
            <a:r>
              <a:rPr lang="es-MX" sz="3600" dirty="0"/>
              <a:t> </a:t>
            </a:r>
            <a:r>
              <a:rPr lang="es-MX" sz="3600" dirty="0" err="1"/>
              <a:t>scenario</a:t>
            </a:r>
            <a:endParaRPr lang="es-MX" sz="3600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763F02-0EE3-40B1-AF8E-64D225C95C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370" y="1155692"/>
            <a:ext cx="9012100" cy="4811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143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4">
            <a:extLst>
              <a:ext uri="{FF2B5EF4-FFF2-40B4-BE49-F238E27FC236}">
                <a16:creationId xmlns:a16="http://schemas.microsoft.com/office/drawing/2014/main" id="{5DD95FE1-BC77-4690-9AF2-9371F420C7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0AE7970D-7453-4FCC-810B-EA8F023A9920}"/>
              </a:ext>
            </a:extLst>
          </p:cNvPr>
          <p:cNvSpPr txBox="1"/>
          <p:nvPr/>
        </p:nvSpPr>
        <p:spPr>
          <a:xfrm>
            <a:off x="265045" y="219065"/>
            <a:ext cx="60903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3600" dirty="0"/>
              <a:t>EVENT SCENARIO IN KATACODA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C16438AB-6427-4D5C-AFD1-6D0ADEA4F12C}"/>
              </a:ext>
            </a:extLst>
          </p:cNvPr>
          <p:cNvSpPr/>
          <p:nvPr/>
        </p:nvSpPr>
        <p:spPr>
          <a:xfrm>
            <a:off x="1096731" y="1643269"/>
            <a:ext cx="4018607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CREATE A TOPIC  AND SUBSCRIPTION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064C063-6159-4BFF-B642-B49945536654}"/>
              </a:ext>
            </a:extLst>
          </p:cNvPr>
          <p:cNvSpPr/>
          <p:nvPr/>
        </p:nvSpPr>
        <p:spPr>
          <a:xfrm>
            <a:off x="1096731" y="2583079"/>
            <a:ext cx="4018607" cy="68580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CREATE A RULE BASED ON A BUCKET CREATION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EDE8309-D8C2-4E6B-8BDA-E27F226AFFF1}"/>
              </a:ext>
            </a:extLst>
          </p:cNvPr>
          <p:cNvSpPr/>
          <p:nvPr/>
        </p:nvSpPr>
        <p:spPr>
          <a:xfrm>
            <a:off x="1096730" y="3534585"/>
            <a:ext cx="4018607" cy="6858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THE ACTION WILL TRIGGER A NOTIFICATION AND USED BY A TOPIC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3C475A9F-A26D-4C0E-99D1-FF13CE0E9666}"/>
              </a:ext>
            </a:extLst>
          </p:cNvPr>
          <p:cNvSpPr/>
          <p:nvPr/>
        </p:nvSpPr>
        <p:spPr>
          <a:xfrm>
            <a:off x="1096730" y="4505537"/>
            <a:ext cx="4018607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600" dirty="0"/>
              <a:t>THE EMAIL WILL BE SENT TO THE MAILBOX  THAT WE USED IN THE SUBSCRIPTION (TOPIC)</a:t>
            </a: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8BE71144-8672-4FC6-9F1A-F1D406A86C05}"/>
              </a:ext>
            </a:extLst>
          </p:cNvPr>
          <p:cNvSpPr/>
          <p:nvPr/>
        </p:nvSpPr>
        <p:spPr>
          <a:xfrm>
            <a:off x="265043" y="1643269"/>
            <a:ext cx="609599" cy="543339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/>
              <a:t>1</a:t>
            </a: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7DCA98ED-28C5-4D85-AA37-C8EACE59BCE5}"/>
              </a:ext>
            </a:extLst>
          </p:cNvPr>
          <p:cNvSpPr/>
          <p:nvPr/>
        </p:nvSpPr>
        <p:spPr>
          <a:xfrm>
            <a:off x="265042" y="2583079"/>
            <a:ext cx="609599" cy="543339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/>
              <a:t>2</a:t>
            </a:r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027B112C-B0EA-4EAB-A4FB-D9FCD7DE403F}"/>
              </a:ext>
            </a:extLst>
          </p:cNvPr>
          <p:cNvSpPr/>
          <p:nvPr/>
        </p:nvSpPr>
        <p:spPr>
          <a:xfrm>
            <a:off x="265042" y="3537772"/>
            <a:ext cx="609599" cy="543339"/>
          </a:xfrm>
          <a:prstGeom prst="ellipse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/>
              <a:t>3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9EAD9CDB-8A68-4B9E-9BB2-D24BB359888D}"/>
              </a:ext>
            </a:extLst>
          </p:cNvPr>
          <p:cNvSpPr/>
          <p:nvPr/>
        </p:nvSpPr>
        <p:spPr>
          <a:xfrm>
            <a:off x="265042" y="4518231"/>
            <a:ext cx="609599" cy="543339"/>
          </a:xfrm>
          <a:prstGeom prst="ellipse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/>
              <a:t>4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2567DA23-BFB4-4FCB-89D1-AFA17CFD5866}"/>
              </a:ext>
            </a:extLst>
          </p:cNvPr>
          <p:cNvSpPr/>
          <p:nvPr/>
        </p:nvSpPr>
        <p:spPr>
          <a:xfrm>
            <a:off x="1096730" y="5380362"/>
            <a:ext cx="4018607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REVIEW THE EVENT FORMAT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5EACD7F-8F4C-42E7-A932-637F2217D81A}"/>
              </a:ext>
            </a:extLst>
          </p:cNvPr>
          <p:cNvSpPr/>
          <p:nvPr/>
        </p:nvSpPr>
        <p:spPr>
          <a:xfrm>
            <a:off x="265042" y="5393056"/>
            <a:ext cx="609599" cy="543339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2800" dirty="0"/>
              <a:t>5</a:t>
            </a:r>
          </a:p>
        </p:txBody>
      </p:sp>
      <p:pic>
        <p:nvPicPr>
          <p:cNvPr id="17" name="Imagen 16">
            <a:extLst>
              <a:ext uri="{FF2B5EF4-FFF2-40B4-BE49-F238E27FC236}">
                <a16:creationId xmlns:a16="http://schemas.microsoft.com/office/drawing/2014/main" id="{106C95F3-8A6D-4658-8AF3-41DD74AAC4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027" y="1800440"/>
            <a:ext cx="6108008" cy="326113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70F87AF7-EE14-4A46-9F7F-44A47E6A24FA}"/>
              </a:ext>
            </a:extLst>
          </p:cNvPr>
          <p:cNvSpPr/>
          <p:nvPr/>
        </p:nvSpPr>
        <p:spPr>
          <a:xfrm>
            <a:off x="1031678" y="625645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solidFill>
                  <a:schemeClr val="accent1">
                    <a:lumMod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http://bit.ly/real-oci</a:t>
            </a:r>
            <a:endParaRPr lang="en-NL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63054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01351F-8DB8-466D-B288-17D0F9CE7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>
            <a:normAutofit/>
          </a:bodyPr>
          <a:lstStyle/>
          <a:p>
            <a:r>
              <a:rPr lang="nl-NL" sz="4800" dirty="0"/>
              <a:t>Q&amp;A </a:t>
            </a:r>
            <a:br>
              <a:rPr lang="nl-NL" sz="4800" dirty="0"/>
            </a:br>
            <a:r>
              <a:rPr lang="nl-NL" sz="4800" dirty="0" err="1"/>
              <a:t>and</a:t>
            </a:r>
            <a:r>
              <a:rPr lang="nl-NL" sz="4800" dirty="0"/>
              <a:t> </a:t>
            </a:r>
            <a:br>
              <a:rPr lang="nl-NL" sz="4800" dirty="0"/>
            </a:br>
            <a:r>
              <a:rPr lang="nl-NL" sz="4800" dirty="0"/>
              <a:t>Live </a:t>
            </a:r>
            <a:r>
              <a:rPr lang="nl-NL" sz="4800" dirty="0" err="1"/>
              <a:t>Handson</a:t>
            </a:r>
            <a:endParaRPr lang="en-NL" sz="4800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472B85ED-6358-4F9E-B09F-E53A5CE9FFF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03694892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C91599C-5377-4008-9917-BAE344FB632C}"/>
              </a:ext>
            </a:extLst>
          </p:cNvPr>
          <p:cNvSpPr/>
          <p:nvPr/>
        </p:nvSpPr>
        <p:spPr>
          <a:xfrm>
            <a:off x="8132796" y="5489752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600"/>
              </a:spcAft>
            </a:pPr>
            <a:r>
              <a:rPr lang="nl-NL" sz="3200" dirty="0">
                <a:solidFill>
                  <a:schemeClr val="accent1">
                    <a:lumMod val="50000"/>
                  </a:schemeClr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http://bit.ly/real-oci</a:t>
            </a:r>
            <a:endParaRPr lang="en-NL" sz="3200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2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3ACB508C-A723-4B01-A86D-F4CF08C43A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7" r="27104" b="-2"/>
          <a:stretch/>
        </p:blipFill>
        <p:spPr bwMode="auto">
          <a:xfrm>
            <a:off x="736658" y="4507639"/>
            <a:ext cx="1084704" cy="1539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37F68D37-D922-46B2-BCE0-BE9289E1D57D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03" r="23252" b="-1"/>
          <a:stretch/>
        </p:blipFill>
        <p:spPr>
          <a:xfrm>
            <a:off x="2005350" y="4507639"/>
            <a:ext cx="1088925" cy="1538478"/>
          </a:xfrm>
          <a:prstGeom prst="rect">
            <a:avLst/>
          </a:prstGeom>
        </p:spPr>
      </p:pic>
      <p:pic>
        <p:nvPicPr>
          <p:cNvPr id="9" name="Picture 4">
            <a:extLst>
              <a:ext uri="{FF2B5EF4-FFF2-40B4-BE49-F238E27FC236}">
                <a16:creationId xmlns:a16="http://schemas.microsoft.com/office/drawing/2014/main" id="{8644E1F6-4A92-4201-A9DF-AE574962B8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594360" y="410569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Graphic 10" descr="Programmer">
            <a:extLst>
              <a:ext uri="{FF2B5EF4-FFF2-40B4-BE49-F238E27FC236}">
                <a16:creationId xmlns:a16="http://schemas.microsoft.com/office/drawing/2014/main" id="{E6A97ACC-AB9A-4609-AA42-EE6A02B8AD0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818864" y="3593239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437FF3-40DB-4505-B52D-ED8DA2C1799D}"/>
              </a:ext>
            </a:extLst>
          </p:cNvPr>
          <p:cNvSpPr txBox="1"/>
          <p:nvPr/>
        </p:nvSpPr>
        <p:spPr>
          <a:xfrm>
            <a:off x="5297053" y="2420965"/>
            <a:ext cx="29665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hlinkClick r:id="rId13"/>
              </a:rPr>
              <a:t>cloud.oracle.com/</a:t>
            </a:r>
            <a:r>
              <a:rPr lang="en-US" sz="2400" dirty="0" err="1">
                <a:hlinkClick r:id="rId13"/>
              </a:rPr>
              <a:t>tryit</a:t>
            </a:r>
            <a:endParaRPr lang="en-US" sz="2400" dirty="0"/>
          </a:p>
          <a:p>
            <a:endParaRPr lang="en-NL" sz="2400" dirty="0"/>
          </a:p>
        </p:txBody>
      </p:sp>
    </p:spTree>
    <p:extLst>
      <p:ext uri="{BB962C8B-B14F-4D97-AF65-F5344CB8AC3E}">
        <p14:creationId xmlns:p14="http://schemas.microsoft.com/office/powerpoint/2010/main" val="1151402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3000"/>
                <a:satMod val="150000"/>
                <a:shade val="98000"/>
                <a:lumMod val="102000"/>
              </a:schemeClr>
            </a:gs>
            <a:gs pos="50000">
              <a:schemeClr val="bg1">
                <a:tint val="98000"/>
                <a:satMod val="130000"/>
                <a:shade val="90000"/>
                <a:lumMod val="103000"/>
              </a:schemeClr>
            </a:gs>
            <a:gs pos="100000">
              <a:schemeClr val="bg1">
                <a:shade val="63000"/>
                <a:satMod val="120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9">
            <a:extLst>
              <a:ext uri="{FF2B5EF4-FFF2-40B4-BE49-F238E27FC236}">
                <a16:creationId xmlns:a16="http://schemas.microsoft.com/office/drawing/2014/main" id="{A2509F26-B5DC-4BA7-B476-4CB044237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sp>
        <p:nvSpPr>
          <p:cNvPr id="31" name="Rectangle 11">
            <a:extLst>
              <a:ext uri="{FF2B5EF4-FFF2-40B4-BE49-F238E27FC236}">
                <a16:creationId xmlns:a16="http://schemas.microsoft.com/office/drawing/2014/main" id="{DB103EB1-B135-4526-B883-33228FC27F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80000">
            <a:off x="815340" y="683404"/>
            <a:ext cx="10561320" cy="5404104"/>
          </a:xfrm>
          <a:prstGeom prst="rect">
            <a:avLst/>
          </a:prstGeom>
          <a:solidFill>
            <a:srgbClr val="FFFFFF"/>
          </a:solidFill>
          <a:ln w="3175" cap="sq" cmpd="thinThick">
            <a:solidFill>
              <a:srgbClr val="DDDDDD"/>
            </a:solidFill>
            <a:miter lim="800000"/>
          </a:ln>
          <a:effectLst>
            <a:outerShdw blurRad="266700" dist="1143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Impact" panose="020B0806030902050204"/>
              <a:ea typeface="+mn-ea"/>
              <a:cs typeface="+mn-cs"/>
            </a:endParaRPr>
          </a:p>
        </p:txBody>
      </p:sp>
      <p:pic>
        <p:nvPicPr>
          <p:cNvPr id="5" name="Content Placeholder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FDE3778-8610-4682-812D-44A7AFEA6A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655" b="-2"/>
          <a:stretch/>
        </p:blipFill>
        <p:spPr>
          <a:xfrm rot="21480000">
            <a:off x="6894610" y="824579"/>
            <a:ext cx="4207608" cy="20215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2">
            <a:extLst>
              <a:ext uri="{FF2B5EF4-FFF2-40B4-BE49-F238E27FC236}">
                <a16:creationId xmlns:a16="http://schemas.microsoft.com/office/drawing/2014/main" id="{CAA90983-7C6D-4C16-916E-35A93E12B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982" y="648"/>
            <a:ext cx="2436190" cy="54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DAB29F-51C8-4285-B71C-F49B7B3FEF34}"/>
              </a:ext>
            </a:extLst>
          </p:cNvPr>
          <p:cNvSpPr txBox="1"/>
          <p:nvPr/>
        </p:nvSpPr>
        <p:spPr>
          <a:xfrm rot="21445816">
            <a:off x="1010135" y="1240129"/>
            <a:ext cx="993481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A scenario environment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lives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for 60 minutes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After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that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: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it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is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killed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removed</a:t>
            </a:r>
            <a:endParaRPr lang="nl-NL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You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can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run a scenario multiple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times</a:t>
            </a:r>
            <a:endParaRPr lang="nl-NL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Feel free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share links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the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scenarios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br>
              <a:rPr lang="nl-NL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with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friends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family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The scenario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definitions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all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sources live on GitHub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You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are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welcome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use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code snippets </a:t>
            </a:r>
            <a:br>
              <a:rPr lang="nl-NL" sz="2400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to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submit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Pull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Requests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with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suggestions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improvements</a:t>
            </a:r>
            <a:endParaRPr lang="nl-NL" sz="2400" dirty="0">
              <a:solidFill>
                <a:schemeClr val="accent1">
                  <a:lumMod val="50000"/>
                </a:schemeClr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GitHub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Repo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URL: </a:t>
            </a:r>
            <a:r>
              <a:rPr lang="en-NL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github.com/</a:t>
            </a:r>
            <a:r>
              <a:rPr lang="en-NL" sz="24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RedExpertAlliance</a:t>
            </a:r>
            <a:r>
              <a:rPr lang="en-NL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NL" sz="24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katacoda</a:t>
            </a:r>
            <a:r>
              <a:rPr lang="en-NL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-scenarios/tree/master/</a:t>
            </a:r>
            <a:r>
              <a:rPr lang="en-NL" sz="2400" dirty="0" err="1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oci</a:t>
            </a:r>
            <a:r>
              <a:rPr lang="en-NL" sz="2400" dirty="0">
                <a:solidFill>
                  <a:schemeClr val="accent1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-course</a:t>
            </a:r>
            <a:endParaRPr lang="nl-NL" sz="2400" dirty="0">
              <a:solidFill>
                <a:schemeClr val="accent1">
                  <a:lumMod val="50000"/>
                </a:schemeClr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We keep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improving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adding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scenarios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–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so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check back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now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and</a:t>
            </a:r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nl-NL" sz="2400" dirty="0" err="1">
                <a:solidFill>
                  <a:schemeClr val="accent1">
                    <a:lumMod val="50000"/>
                  </a:schemeClr>
                </a:solidFill>
              </a:rPr>
              <a:t>again</a:t>
            </a:r>
            <a:endParaRPr lang="nl-NL" sz="2400" dirty="0">
              <a:solidFill>
                <a:schemeClr val="accent1">
                  <a:lumMod val="50000"/>
                </a:schemeClr>
              </a:solidFill>
            </a:endParaRPr>
          </a:p>
          <a:p>
            <a:r>
              <a:rPr lang="nl-NL" sz="2400" dirty="0">
                <a:solidFill>
                  <a:schemeClr val="accent1">
                    <a:lumMod val="50000"/>
                  </a:schemeClr>
                </a:solidFill>
              </a:rPr>
              <a:t> 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C774E34-E878-4D42-9744-9C5145FEE5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3567E4-DFFE-4DC3-8691-36DC1BD2949B}"/>
              </a:ext>
            </a:extLst>
          </p:cNvPr>
          <p:cNvSpPr/>
          <p:nvPr/>
        </p:nvSpPr>
        <p:spPr>
          <a:xfrm>
            <a:off x="7744888" y="6388526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solidFill>
                  <a:schemeClr val="accent1">
                    <a:lumMod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http://bit.ly/real-oci</a:t>
            </a:r>
            <a:endParaRPr lang="en-NL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1880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9">
            <a:extLst>
              <a:ext uri="{FF2B5EF4-FFF2-40B4-BE49-F238E27FC236}">
                <a16:creationId xmlns:a16="http://schemas.microsoft.com/office/drawing/2014/main" id="{0BC9EFE1-D8CB-4668-9980-DB108327A7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05" y="0"/>
            <a:ext cx="6271569" cy="6858000"/>
          </a:xfrm>
          <a:prstGeom prst="rect">
            <a:avLst/>
          </a:prstGeom>
          <a:gradFill>
            <a:gsLst>
              <a:gs pos="0">
                <a:schemeClr val="accent1">
                  <a:lumMod val="100000"/>
                  <a:alpha val="82000"/>
                </a:schemeClr>
              </a:gs>
              <a:gs pos="25000">
                <a:schemeClr val="accent1">
                  <a:alpha val="60000"/>
                </a:schemeClr>
              </a:gs>
              <a:gs pos="94000">
                <a:schemeClr val="bg2">
                  <a:lumMod val="75000"/>
                </a:schemeClr>
              </a:gs>
              <a:gs pos="100000">
                <a:schemeClr val="bg2">
                  <a:lumMod val="7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BAE1BD-B8E4-4029-8AA2-C77E4FED9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4D4AAF-3A77-4DB3-824D-0804AE1F41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85882" y="4267832"/>
            <a:ext cx="4805996" cy="1401448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>
                <a:solidFill>
                  <a:srgbClr val="000000"/>
                </a:solidFill>
              </a:rPr>
              <a:t>The REAL OCI handson scenarios on Katacoda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14" name="Freeform 49">
            <a:extLst>
              <a:ext uri="{FF2B5EF4-FFF2-40B4-BE49-F238E27FC236}">
                <a16:creationId xmlns:a16="http://schemas.microsoft.com/office/drawing/2014/main" id="{77DA6D33-2D62-458C-BF5D-DBF612FD5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590635"/>
            <a:ext cx="5478085" cy="6276841"/>
          </a:xfrm>
          <a:custGeom>
            <a:avLst/>
            <a:gdLst>
              <a:gd name="connsiteX0" fmla="*/ 2178155 w 5478085"/>
              <a:gd name="connsiteY0" fmla="*/ 0 h 6276841"/>
              <a:gd name="connsiteX1" fmla="*/ 5478085 w 5478085"/>
              <a:gd name="connsiteY1" fmla="*/ 3299930 h 6276841"/>
              <a:gd name="connsiteX2" fmla="*/ 3751098 w 5478085"/>
              <a:gd name="connsiteY2" fmla="*/ 6201577 h 6276841"/>
              <a:gd name="connsiteX3" fmla="*/ 3594858 w 5478085"/>
              <a:gd name="connsiteY3" fmla="*/ 6276841 h 6276841"/>
              <a:gd name="connsiteX4" fmla="*/ 761453 w 5478085"/>
              <a:gd name="connsiteY4" fmla="*/ 6276841 h 6276841"/>
              <a:gd name="connsiteX5" fmla="*/ 605213 w 5478085"/>
              <a:gd name="connsiteY5" fmla="*/ 6201577 h 6276841"/>
              <a:gd name="connsiteX6" fmla="*/ 79093 w 5478085"/>
              <a:gd name="connsiteY6" fmla="*/ 5846317 h 6276841"/>
              <a:gd name="connsiteX7" fmla="*/ 0 w 5478085"/>
              <a:gd name="connsiteY7" fmla="*/ 5774432 h 6276841"/>
              <a:gd name="connsiteX8" fmla="*/ 0 w 5478085"/>
              <a:gd name="connsiteY8" fmla="*/ 825429 h 6276841"/>
              <a:gd name="connsiteX9" fmla="*/ 79093 w 5478085"/>
              <a:gd name="connsiteY9" fmla="*/ 753544 h 6276841"/>
              <a:gd name="connsiteX10" fmla="*/ 2178155 w 5478085"/>
              <a:gd name="connsiteY10" fmla="*/ 0 h 6276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478085" h="6276841">
                <a:moveTo>
                  <a:pt x="2178155" y="0"/>
                </a:moveTo>
                <a:cubicBezTo>
                  <a:pt x="4000656" y="0"/>
                  <a:pt x="5478085" y="1477429"/>
                  <a:pt x="5478085" y="3299930"/>
                </a:cubicBezTo>
                <a:cubicBezTo>
                  <a:pt x="5478085" y="4552900"/>
                  <a:pt x="4779769" y="5642769"/>
                  <a:pt x="3751098" y="6201577"/>
                </a:cubicBezTo>
                <a:lnTo>
                  <a:pt x="3594858" y="6276841"/>
                </a:lnTo>
                <a:lnTo>
                  <a:pt x="761453" y="6276841"/>
                </a:lnTo>
                <a:lnTo>
                  <a:pt x="605213" y="6201577"/>
                </a:lnTo>
                <a:cubicBezTo>
                  <a:pt x="418182" y="6099975"/>
                  <a:pt x="242071" y="5980818"/>
                  <a:pt x="79093" y="5846317"/>
                </a:cubicBezTo>
                <a:lnTo>
                  <a:pt x="0" y="5774432"/>
                </a:lnTo>
                <a:lnTo>
                  <a:pt x="0" y="825429"/>
                </a:lnTo>
                <a:lnTo>
                  <a:pt x="79093" y="753544"/>
                </a:lnTo>
                <a:cubicBezTo>
                  <a:pt x="649516" y="282789"/>
                  <a:pt x="1380811" y="0"/>
                  <a:pt x="2178155" y="0"/>
                </a:cubicBezTo>
                <a:close/>
              </a:path>
            </a:pathLst>
          </a:custGeom>
          <a:solidFill>
            <a:srgbClr val="FFFFFF"/>
          </a:solidFill>
          <a:ln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23000">
                  <a:schemeClr val="accent1">
                    <a:lumMod val="45000"/>
                    <a:lumOff val="55000"/>
                  </a:schemeClr>
                </a:gs>
                <a:gs pos="83000">
                  <a:schemeClr val="accent3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>
            <a:hlinkClick r:id="rId3"/>
            <a:extLst>
              <a:ext uri="{FF2B5EF4-FFF2-40B4-BE49-F238E27FC236}">
                <a16:creationId xmlns:a16="http://schemas.microsoft.com/office/drawing/2014/main" id="{9E7E0797-0B8B-4614-8BD2-83A5DD440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>
            <a:alphaModFix/>
          </a:blip>
          <a:srcRect l="4110" r="10510" b="-1"/>
          <a:stretch/>
        </p:blipFill>
        <p:spPr>
          <a:xfrm>
            <a:off x="1" y="770037"/>
            <a:ext cx="5298683" cy="6097438"/>
          </a:xfrm>
          <a:custGeom>
            <a:avLst/>
            <a:gdLst/>
            <a:ahLst/>
            <a:cxnLst/>
            <a:rect l="l" t="t" r="r" b="b"/>
            <a:pathLst>
              <a:path w="5298683" h="6097438">
                <a:moveTo>
                  <a:pt x="2178155" y="0"/>
                </a:moveTo>
                <a:cubicBezTo>
                  <a:pt x="3901575" y="0"/>
                  <a:pt x="5298683" y="1397108"/>
                  <a:pt x="5298683" y="3120527"/>
                </a:cubicBezTo>
                <a:cubicBezTo>
                  <a:pt x="5298683" y="4413092"/>
                  <a:pt x="4512810" y="5522106"/>
                  <a:pt x="3392805" y="5995828"/>
                </a:cubicBezTo>
                <a:lnTo>
                  <a:pt x="3115184" y="6097438"/>
                </a:lnTo>
                <a:lnTo>
                  <a:pt x="1241127" y="6097438"/>
                </a:lnTo>
                <a:lnTo>
                  <a:pt x="963506" y="5995828"/>
                </a:lnTo>
                <a:cubicBezTo>
                  <a:pt x="683504" y="5877397"/>
                  <a:pt x="424387" y="5719261"/>
                  <a:pt x="193210" y="5528477"/>
                </a:cubicBezTo>
                <a:lnTo>
                  <a:pt x="0" y="5352876"/>
                </a:lnTo>
                <a:lnTo>
                  <a:pt x="0" y="888178"/>
                </a:lnTo>
                <a:lnTo>
                  <a:pt x="193210" y="712577"/>
                </a:lnTo>
                <a:cubicBezTo>
                  <a:pt x="732621" y="267415"/>
                  <a:pt x="1424159" y="0"/>
                  <a:pt x="2178155" y="0"/>
                </a:cubicBezTo>
                <a:close/>
              </a:path>
            </a:pathLst>
          </a:custGeom>
          <a:effectLst>
            <a:softEdge rad="0"/>
          </a:effec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07438F33-D47F-4511-9099-60CD83146A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19A93C-4A84-4A75-9696-116E10AB4602}"/>
              </a:ext>
            </a:extLst>
          </p:cNvPr>
          <p:cNvSpPr/>
          <p:nvPr/>
        </p:nvSpPr>
        <p:spPr>
          <a:xfrm>
            <a:off x="6580221" y="614041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dirty="0">
                <a:solidFill>
                  <a:schemeClr val="accent1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http://bit.ly/real-oci</a:t>
            </a:r>
            <a:endParaRPr lang="en-NL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81100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8F6CD4-4351-4DC8-B49F-E6AF1620C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</a:t>
            </a:r>
            <a:b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Cloud Native?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DD00FF6-BC09-4370-A35F-065F4BA9A9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FAB76CF4-ED24-41B2-ABE1-C165B388812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82066634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0735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29ED2CEE-6681-47B4-B898-31C8050D8EFE}"/>
              </a:ext>
            </a:extLst>
          </p:cNvPr>
          <p:cNvSpPr/>
          <p:nvPr/>
        </p:nvSpPr>
        <p:spPr>
          <a:xfrm>
            <a:off x="4605385" y="6938305"/>
            <a:ext cx="2986791" cy="173523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r>
              <a:rPr lang="nl-NL" dirty="0"/>
              <a:t>OKE – </a:t>
            </a:r>
            <a:r>
              <a:rPr lang="nl-NL" dirty="0" err="1"/>
              <a:t>Managed</a:t>
            </a:r>
            <a:r>
              <a:rPr lang="nl-NL" dirty="0"/>
              <a:t> </a:t>
            </a:r>
            <a:r>
              <a:rPr lang="nl-NL" dirty="0" err="1"/>
              <a:t>Kubernetes</a:t>
            </a:r>
            <a:endParaRPr lang="en-NL" dirty="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7D52495-C8A2-40F3-8D68-806A66E34BE3}"/>
              </a:ext>
            </a:extLst>
          </p:cNvPr>
          <p:cNvSpPr/>
          <p:nvPr/>
        </p:nvSpPr>
        <p:spPr>
          <a:xfrm>
            <a:off x="5709742" y="1579774"/>
            <a:ext cx="225203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Functions</a:t>
            </a:r>
            <a:endParaRPr lang="en-N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53A780E-56A1-4290-B2BC-B475816CAD30}"/>
              </a:ext>
            </a:extLst>
          </p:cNvPr>
          <p:cNvSpPr/>
          <p:nvPr/>
        </p:nvSpPr>
        <p:spPr>
          <a:xfrm>
            <a:off x="2423955" y="1547407"/>
            <a:ext cx="815928" cy="3824929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API Gateway</a:t>
            </a:r>
            <a:endParaRPr lang="en-N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B7B72F6-1704-40D6-B26C-EA926A758709}"/>
              </a:ext>
            </a:extLst>
          </p:cNvPr>
          <p:cNvSpPr/>
          <p:nvPr/>
        </p:nvSpPr>
        <p:spPr>
          <a:xfrm>
            <a:off x="9546629" y="4047290"/>
            <a:ext cx="125438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Object Storage</a:t>
            </a:r>
            <a:endParaRPr lang="en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2577171-FE01-4175-8B77-4B9E726A40B5}"/>
              </a:ext>
            </a:extLst>
          </p:cNvPr>
          <p:cNvSpPr/>
          <p:nvPr/>
        </p:nvSpPr>
        <p:spPr>
          <a:xfrm>
            <a:off x="9546629" y="2961477"/>
            <a:ext cx="1254380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NoSQL</a:t>
            </a:r>
            <a:r>
              <a:rPr lang="nl-NL" dirty="0"/>
              <a:t> Database</a:t>
            </a:r>
            <a:endParaRPr lang="en-N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521167A6-1373-48B2-9353-4B5A7729E722}"/>
              </a:ext>
            </a:extLst>
          </p:cNvPr>
          <p:cNvSpPr/>
          <p:nvPr/>
        </p:nvSpPr>
        <p:spPr>
          <a:xfrm>
            <a:off x="9511488" y="1875663"/>
            <a:ext cx="1269411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Streaming</a:t>
            </a:r>
            <a:endParaRPr lang="en-NL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1E847DBD-8233-48EA-9C00-6F445B517AD4}"/>
              </a:ext>
            </a:extLst>
          </p:cNvPr>
          <p:cNvSpPr/>
          <p:nvPr/>
        </p:nvSpPr>
        <p:spPr>
          <a:xfrm>
            <a:off x="2129975" y="-1095269"/>
            <a:ext cx="120960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Health Check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53CCA3F-8B31-4378-8273-97EC19109140}"/>
              </a:ext>
            </a:extLst>
          </p:cNvPr>
          <p:cNvSpPr/>
          <p:nvPr/>
        </p:nvSpPr>
        <p:spPr>
          <a:xfrm>
            <a:off x="7565691" y="-1095269"/>
            <a:ext cx="133593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Alarms</a:t>
            </a:r>
            <a:endParaRPr lang="en-NL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8BC30619-C6DB-4A9A-9BF3-52B64B71FB71}"/>
              </a:ext>
            </a:extLst>
          </p:cNvPr>
          <p:cNvSpPr/>
          <p:nvPr/>
        </p:nvSpPr>
        <p:spPr>
          <a:xfrm>
            <a:off x="9295611" y="-1095269"/>
            <a:ext cx="133593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Notifi-cations</a:t>
            </a:r>
            <a:endParaRPr lang="en-NL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CE00E336-E55F-489F-A374-8875F86474A4}"/>
              </a:ext>
            </a:extLst>
          </p:cNvPr>
          <p:cNvSpPr/>
          <p:nvPr/>
        </p:nvSpPr>
        <p:spPr>
          <a:xfrm>
            <a:off x="4769336" y="7121230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  <a:endParaRPr lang="en-N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711D337C-CBDE-453F-8C41-B2CA29B2A39D}"/>
              </a:ext>
            </a:extLst>
          </p:cNvPr>
          <p:cNvSpPr/>
          <p:nvPr/>
        </p:nvSpPr>
        <p:spPr>
          <a:xfrm>
            <a:off x="6155101" y="7374433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Container</a:t>
            </a:r>
            <a:endParaRPr lang="en-NL" dirty="0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D5E896D-3E4D-454B-A7C0-7AD2D8B3A0CA}"/>
              </a:ext>
            </a:extLst>
          </p:cNvPr>
          <p:cNvGrpSpPr/>
          <p:nvPr/>
        </p:nvGrpSpPr>
        <p:grpSpPr>
          <a:xfrm>
            <a:off x="970577" y="7137314"/>
            <a:ext cx="805942" cy="932196"/>
            <a:chOff x="5792301" y="1481549"/>
            <a:chExt cx="805942" cy="932196"/>
          </a:xfrm>
        </p:grpSpPr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605944F0-3F2D-4FD2-958C-856F98066738}"/>
                </a:ext>
              </a:extLst>
            </p:cNvPr>
            <p:cNvGrpSpPr/>
            <p:nvPr/>
          </p:nvGrpSpPr>
          <p:grpSpPr>
            <a:xfrm>
              <a:off x="5830775" y="1481549"/>
              <a:ext cx="724280" cy="543828"/>
              <a:chOff x="5830775" y="1771488"/>
              <a:chExt cx="724280" cy="543828"/>
            </a:xfrm>
          </p:grpSpPr>
          <p:sp>
            <p:nvSpPr>
              <p:cNvPr id="98" name="Rectangle 97">
                <a:extLst>
                  <a:ext uri="{FF2B5EF4-FFF2-40B4-BE49-F238E27FC236}">
                    <a16:creationId xmlns:a16="http://schemas.microsoft.com/office/drawing/2014/main" id="{4D0FDE0D-0C2B-4E0E-BDBF-6197B5F33D58}"/>
                  </a:ext>
                </a:extLst>
              </p:cNvPr>
              <p:cNvSpPr/>
              <p:nvPr/>
            </p:nvSpPr>
            <p:spPr>
              <a:xfrm>
                <a:off x="5830775" y="1771488"/>
                <a:ext cx="724280" cy="5438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0AA555D0-7C59-4F8A-BB36-7A9D07E1D71B}"/>
                  </a:ext>
                </a:extLst>
              </p:cNvPr>
              <p:cNvGrpSpPr/>
              <p:nvPr/>
            </p:nvGrpSpPr>
            <p:grpSpPr>
              <a:xfrm>
                <a:off x="5871038" y="1866806"/>
                <a:ext cx="640307" cy="398880"/>
                <a:chOff x="2498725" y="4094163"/>
                <a:chExt cx="774700" cy="482600"/>
              </a:xfrm>
            </p:grpSpPr>
            <p:sp>
              <p:nvSpPr>
                <p:cNvPr id="100" name="Freeform 2">
                  <a:extLst>
                    <a:ext uri="{FF2B5EF4-FFF2-40B4-BE49-F238E27FC236}">
                      <a16:creationId xmlns:a16="http://schemas.microsoft.com/office/drawing/2014/main" id="{F62CC6CB-0E2F-41C5-A4F1-4C59E3EF56C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70188" y="4516438"/>
                  <a:ext cx="60325" cy="60325"/>
                </a:xfrm>
                <a:custGeom>
                  <a:avLst/>
                  <a:gdLst>
                    <a:gd name="T0" fmla="*/ 168 w 169"/>
                    <a:gd name="T1" fmla="*/ 84 h 169"/>
                    <a:gd name="T2" fmla="*/ 157 w 169"/>
                    <a:gd name="T3" fmla="*/ 126 h 169"/>
                    <a:gd name="T4" fmla="*/ 126 w 169"/>
                    <a:gd name="T5" fmla="*/ 156 h 169"/>
                    <a:gd name="T6" fmla="*/ 84 w 169"/>
                    <a:gd name="T7" fmla="*/ 168 h 169"/>
                    <a:gd name="T8" fmla="*/ 42 w 169"/>
                    <a:gd name="T9" fmla="*/ 156 h 169"/>
                    <a:gd name="T10" fmla="*/ 11 w 169"/>
                    <a:gd name="T11" fmla="*/ 126 h 169"/>
                    <a:gd name="T12" fmla="*/ 0 w 169"/>
                    <a:gd name="T13" fmla="*/ 84 h 169"/>
                    <a:gd name="T14" fmla="*/ 11 w 169"/>
                    <a:gd name="T15" fmla="*/ 42 h 169"/>
                    <a:gd name="T16" fmla="*/ 42 w 169"/>
                    <a:gd name="T17" fmla="*/ 11 h 169"/>
                    <a:gd name="T18" fmla="*/ 84 w 169"/>
                    <a:gd name="T19" fmla="*/ 0 h 169"/>
                    <a:gd name="T20" fmla="*/ 126 w 169"/>
                    <a:gd name="T21" fmla="*/ 11 h 169"/>
                    <a:gd name="T22" fmla="*/ 157 w 169"/>
                    <a:gd name="T23" fmla="*/ 42 h 169"/>
                    <a:gd name="T24" fmla="*/ 168 w 169"/>
                    <a:gd name="T25" fmla="*/ 8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169" h="169">
                      <a:moveTo>
                        <a:pt x="168" y="84"/>
                      </a:moveTo>
                      <a:cubicBezTo>
                        <a:pt x="168" y="99"/>
                        <a:pt x="164" y="113"/>
                        <a:pt x="157" y="126"/>
                      </a:cubicBezTo>
                      <a:cubicBezTo>
                        <a:pt x="149" y="140"/>
                        <a:pt x="139" y="149"/>
                        <a:pt x="126" y="156"/>
                      </a:cubicBezTo>
                      <a:cubicBezTo>
                        <a:pt x="113" y="164"/>
                        <a:pt x="99" y="168"/>
                        <a:pt x="84" y="168"/>
                      </a:cubicBezTo>
                      <a:cubicBezTo>
                        <a:pt x="69" y="168"/>
                        <a:pt x="55" y="164"/>
                        <a:pt x="42" y="156"/>
                      </a:cubicBezTo>
                      <a:cubicBezTo>
                        <a:pt x="29" y="149"/>
                        <a:pt x="18" y="140"/>
                        <a:pt x="11" y="126"/>
                      </a:cubicBezTo>
                      <a:cubicBezTo>
                        <a:pt x="3" y="113"/>
                        <a:pt x="0" y="100"/>
                        <a:pt x="0" y="84"/>
                      </a:cubicBezTo>
                      <a:cubicBezTo>
                        <a:pt x="0" y="69"/>
                        <a:pt x="3" y="55"/>
                        <a:pt x="11" y="42"/>
                      </a:cubicBezTo>
                      <a:cubicBezTo>
                        <a:pt x="18" y="29"/>
                        <a:pt x="29" y="19"/>
                        <a:pt x="42" y="11"/>
                      </a:cubicBezTo>
                      <a:cubicBezTo>
                        <a:pt x="55" y="3"/>
                        <a:pt x="69" y="0"/>
                        <a:pt x="84" y="0"/>
                      </a:cubicBezTo>
                      <a:cubicBezTo>
                        <a:pt x="99" y="0"/>
                        <a:pt x="113" y="3"/>
                        <a:pt x="126" y="11"/>
                      </a:cubicBezTo>
                      <a:cubicBezTo>
                        <a:pt x="139" y="19"/>
                        <a:pt x="149" y="29"/>
                        <a:pt x="157" y="42"/>
                      </a:cubicBezTo>
                      <a:cubicBezTo>
                        <a:pt x="164" y="55"/>
                        <a:pt x="168" y="68"/>
                        <a:pt x="168" y="84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1" name="Freeform 3">
                  <a:extLst>
                    <a:ext uri="{FF2B5EF4-FFF2-40B4-BE49-F238E27FC236}">
                      <a16:creationId xmlns:a16="http://schemas.microsoft.com/office/drawing/2014/main" id="{6C034A77-876D-45E3-84C6-4DB5F196A4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854325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28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3" y="34"/>
                        <a:pt x="134" y="58"/>
                        <a:pt x="134" y="84"/>
                      </a:cubicBezTo>
                      <a:cubicBezTo>
                        <a:pt x="134" y="110"/>
                        <a:pt x="110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2" name="Freeform 4">
                  <a:extLst>
                    <a:ext uri="{FF2B5EF4-FFF2-40B4-BE49-F238E27FC236}">
                      <a16:creationId xmlns:a16="http://schemas.microsoft.com/office/drawing/2014/main" id="{722B39CE-EBA3-441D-8A71-54BE381963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938463" y="4516438"/>
                  <a:ext cx="60325" cy="60325"/>
                </a:xfrm>
                <a:custGeom>
                  <a:avLst/>
                  <a:gdLst>
                    <a:gd name="T0" fmla="*/ 84 w 169"/>
                    <a:gd name="T1" fmla="*/ 0 h 169"/>
                    <a:gd name="T2" fmla="*/ 0 w 169"/>
                    <a:gd name="T3" fmla="*/ 84 h 169"/>
                    <a:gd name="T4" fmla="*/ 84 w 169"/>
                    <a:gd name="T5" fmla="*/ 168 h 169"/>
                    <a:gd name="T6" fmla="*/ 168 w 169"/>
                    <a:gd name="T7" fmla="*/ 84 h 169"/>
                    <a:gd name="T8" fmla="*/ 84 w 169"/>
                    <a:gd name="T9" fmla="*/ 0 h 169"/>
                    <a:gd name="T10" fmla="*/ 84 w 169"/>
                    <a:gd name="T11" fmla="*/ 134 h 169"/>
                    <a:gd name="T12" fmla="*/ 34 w 169"/>
                    <a:gd name="T13" fmla="*/ 84 h 169"/>
                    <a:gd name="T14" fmla="*/ 84 w 169"/>
                    <a:gd name="T15" fmla="*/ 34 h 169"/>
                    <a:gd name="T16" fmla="*/ 134 w 169"/>
                    <a:gd name="T17" fmla="*/ 84 h 169"/>
                    <a:gd name="T18" fmla="*/ 84 w 169"/>
                    <a:gd name="T19" fmla="*/ 134 h 1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69" h="169">
                      <a:moveTo>
                        <a:pt x="84" y="0"/>
                      </a:moveTo>
                      <a:cubicBezTo>
                        <a:pt x="37" y="0"/>
                        <a:pt x="0" y="37"/>
                        <a:pt x="0" y="84"/>
                      </a:cubicBezTo>
                      <a:cubicBezTo>
                        <a:pt x="0" y="131"/>
                        <a:pt x="37" y="168"/>
                        <a:pt x="84" y="168"/>
                      </a:cubicBezTo>
                      <a:cubicBezTo>
                        <a:pt x="131" y="168"/>
                        <a:pt x="168" y="131"/>
                        <a:pt x="168" y="84"/>
                      </a:cubicBezTo>
                      <a:cubicBezTo>
                        <a:pt x="168" y="37"/>
                        <a:pt x="131" y="0"/>
                        <a:pt x="84" y="0"/>
                      </a:cubicBezTo>
                      <a:close/>
                      <a:moveTo>
                        <a:pt x="84" y="134"/>
                      </a:moveTo>
                      <a:cubicBezTo>
                        <a:pt x="55" y="134"/>
                        <a:pt x="34" y="110"/>
                        <a:pt x="34" y="84"/>
                      </a:cubicBezTo>
                      <a:cubicBezTo>
                        <a:pt x="34" y="55"/>
                        <a:pt x="58" y="34"/>
                        <a:pt x="84" y="34"/>
                      </a:cubicBezTo>
                      <a:cubicBezTo>
                        <a:pt x="110" y="34"/>
                        <a:pt x="134" y="58"/>
                        <a:pt x="134" y="84"/>
                      </a:cubicBezTo>
                      <a:cubicBezTo>
                        <a:pt x="134" y="110"/>
                        <a:pt x="113" y="134"/>
                        <a:pt x="84" y="134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3" name="Freeform 5">
                  <a:extLst>
                    <a:ext uri="{FF2B5EF4-FFF2-40B4-BE49-F238E27FC236}">
                      <a16:creationId xmlns:a16="http://schemas.microsoft.com/office/drawing/2014/main" id="{6974572D-B202-4E27-A894-48FF2375516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98813" y="4235450"/>
                  <a:ext cx="74612" cy="112713"/>
                </a:xfrm>
                <a:custGeom>
                  <a:avLst/>
                  <a:gdLst>
                    <a:gd name="T0" fmla="*/ 158 w 206"/>
                    <a:gd name="T1" fmla="*/ 110 h 314"/>
                    <a:gd name="T2" fmla="*/ 55 w 206"/>
                    <a:gd name="T3" fmla="*/ 8 h 314"/>
                    <a:gd name="T4" fmla="*/ 24 w 206"/>
                    <a:gd name="T5" fmla="*/ 8 h 314"/>
                    <a:gd name="T6" fmla="*/ 8 w 206"/>
                    <a:gd name="T7" fmla="*/ 23 h 314"/>
                    <a:gd name="T8" fmla="*/ 8 w 206"/>
                    <a:gd name="T9" fmla="*/ 55 h 314"/>
                    <a:gd name="T10" fmla="*/ 110 w 206"/>
                    <a:gd name="T11" fmla="*/ 157 h 314"/>
                    <a:gd name="T12" fmla="*/ 8 w 206"/>
                    <a:gd name="T13" fmla="*/ 259 h 314"/>
                    <a:gd name="T14" fmla="*/ 8 w 206"/>
                    <a:gd name="T15" fmla="*/ 290 h 314"/>
                    <a:gd name="T16" fmla="*/ 24 w 206"/>
                    <a:gd name="T17" fmla="*/ 305 h 314"/>
                    <a:gd name="T18" fmla="*/ 55 w 206"/>
                    <a:gd name="T19" fmla="*/ 305 h 314"/>
                    <a:gd name="T20" fmla="*/ 158 w 206"/>
                    <a:gd name="T21" fmla="*/ 204 h 314"/>
                    <a:gd name="T22" fmla="*/ 205 w 206"/>
                    <a:gd name="T23" fmla="*/ 157 h 314"/>
                    <a:gd name="T24" fmla="*/ 158 w 206"/>
                    <a:gd name="T25" fmla="*/ 110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58" y="110"/>
                      </a:moveTo>
                      <a:lnTo>
                        <a:pt x="55" y="8"/>
                      </a:lnTo>
                      <a:cubicBezTo>
                        <a:pt x="47" y="0"/>
                        <a:pt x="32" y="0"/>
                        <a:pt x="24" y="8"/>
                      </a:cubicBezTo>
                      <a:lnTo>
                        <a:pt x="8" y="23"/>
                      </a:lnTo>
                      <a:cubicBezTo>
                        <a:pt x="0" y="31"/>
                        <a:pt x="0" y="47"/>
                        <a:pt x="8" y="55"/>
                      </a:cubicBezTo>
                      <a:lnTo>
                        <a:pt x="110" y="157"/>
                      </a:lnTo>
                      <a:lnTo>
                        <a:pt x="8" y="259"/>
                      </a:lnTo>
                      <a:cubicBezTo>
                        <a:pt x="0" y="266"/>
                        <a:pt x="0" y="282"/>
                        <a:pt x="8" y="290"/>
                      </a:cubicBezTo>
                      <a:lnTo>
                        <a:pt x="24" y="305"/>
                      </a:lnTo>
                      <a:cubicBezTo>
                        <a:pt x="32" y="313"/>
                        <a:pt x="47" y="313"/>
                        <a:pt x="55" y="305"/>
                      </a:cubicBezTo>
                      <a:lnTo>
                        <a:pt x="158" y="204"/>
                      </a:lnTo>
                      <a:lnTo>
                        <a:pt x="205" y="157"/>
                      </a:lnTo>
                      <a:lnTo>
                        <a:pt x="158" y="110"/>
                      </a:ln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4" name="Freeform 6">
                  <a:extLst>
                    <a:ext uri="{FF2B5EF4-FFF2-40B4-BE49-F238E27FC236}">
                      <a16:creationId xmlns:a16="http://schemas.microsoft.com/office/drawing/2014/main" id="{E0516A43-60AB-4784-8207-91633DDD45D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498725" y="4235450"/>
                  <a:ext cx="74613" cy="112713"/>
                </a:xfrm>
                <a:custGeom>
                  <a:avLst/>
                  <a:gdLst>
                    <a:gd name="T0" fmla="*/ 197 w 206"/>
                    <a:gd name="T1" fmla="*/ 23 h 314"/>
                    <a:gd name="T2" fmla="*/ 181 w 206"/>
                    <a:gd name="T3" fmla="*/ 8 h 314"/>
                    <a:gd name="T4" fmla="*/ 149 w 206"/>
                    <a:gd name="T5" fmla="*/ 8 h 314"/>
                    <a:gd name="T6" fmla="*/ 47 w 206"/>
                    <a:gd name="T7" fmla="*/ 110 h 314"/>
                    <a:gd name="T8" fmla="*/ 0 w 206"/>
                    <a:gd name="T9" fmla="*/ 157 h 314"/>
                    <a:gd name="T10" fmla="*/ 47 w 206"/>
                    <a:gd name="T11" fmla="*/ 204 h 314"/>
                    <a:gd name="T12" fmla="*/ 149 w 206"/>
                    <a:gd name="T13" fmla="*/ 305 h 314"/>
                    <a:gd name="T14" fmla="*/ 181 w 206"/>
                    <a:gd name="T15" fmla="*/ 305 h 314"/>
                    <a:gd name="T16" fmla="*/ 197 w 206"/>
                    <a:gd name="T17" fmla="*/ 290 h 314"/>
                    <a:gd name="T18" fmla="*/ 197 w 206"/>
                    <a:gd name="T19" fmla="*/ 259 h 314"/>
                    <a:gd name="T20" fmla="*/ 94 w 206"/>
                    <a:gd name="T21" fmla="*/ 157 h 314"/>
                    <a:gd name="T22" fmla="*/ 197 w 206"/>
                    <a:gd name="T23" fmla="*/ 55 h 314"/>
                    <a:gd name="T24" fmla="*/ 197 w 206"/>
                    <a:gd name="T25" fmla="*/ 23 h 3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</a:cxnLst>
                  <a:rect l="0" t="0" r="r" b="b"/>
                  <a:pathLst>
                    <a:path w="206" h="314">
                      <a:moveTo>
                        <a:pt x="197" y="23"/>
                      </a:moveTo>
                      <a:lnTo>
                        <a:pt x="181" y="8"/>
                      </a:lnTo>
                      <a:cubicBezTo>
                        <a:pt x="173" y="0"/>
                        <a:pt x="157" y="0"/>
                        <a:pt x="149" y="8"/>
                      </a:cubicBezTo>
                      <a:lnTo>
                        <a:pt x="47" y="110"/>
                      </a:lnTo>
                      <a:lnTo>
                        <a:pt x="0" y="157"/>
                      </a:lnTo>
                      <a:lnTo>
                        <a:pt x="47" y="204"/>
                      </a:lnTo>
                      <a:lnTo>
                        <a:pt x="149" y="305"/>
                      </a:lnTo>
                      <a:cubicBezTo>
                        <a:pt x="157" y="313"/>
                        <a:pt x="173" y="313"/>
                        <a:pt x="181" y="305"/>
                      </a:cubicBezTo>
                      <a:lnTo>
                        <a:pt x="197" y="290"/>
                      </a:lnTo>
                      <a:cubicBezTo>
                        <a:pt x="205" y="282"/>
                        <a:pt x="205" y="266"/>
                        <a:pt x="197" y="259"/>
                      </a:cubicBezTo>
                      <a:lnTo>
                        <a:pt x="94" y="157"/>
                      </a:lnTo>
                      <a:lnTo>
                        <a:pt x="197" y="55"/>
                      </a:lnTo>
                      <a:cubicBezTo>
                        <a:pt x="205" y="47"/>
                        <a:pt x="205" y="31"/>
                        <a:pt x="197" y="23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5" name="Freeform 7">
                  <a:extLst>
                    <a:ext uri="{FF2B5EF4-FFF2-40B4-BE49-F238E27FC236}">
                      <a16:creationId xmlns:a16="http://schemas.microsoft.com/office/drawing/2014/main" id="{8E95FB35-1BF9-49A6-A9F9-D919264BAB5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593975" y="4094163"/>
                  <a:ext cx="581025" cy="398462"/>
                </a:xfrm>
                <a:custGeom>
                  <a:avLst/>
                  <a:gdLst>
                    <a:gd name="T0" fmla="*/ 45 w 1614"/>
                    <a:gd name="T1" fmla="*/ 0 h 1109"/>
                    <a:gd name="T2" fmla="*/ 0 w 1614"/>
                    <a:gd name="T3" fmla="*/ 1063 h 1109"/>
                    <a:gd name="T4" fmla="*/ 1568 w 1614"/>
                    <a:gd name="T5" fmla="*/ 1108 h 1109"/>
                    <a:gd name="T6" fmla="*/ 1613 w 1614"/>
                    <a:gd name="T7" fmla="*/ 44 h 1109"/>
                    <a:gd name="T8" fmla="*/ 1020 w 1614"/>
                    <a:gd name="T9" fmla="*/ 241 h 1109"/>
                    <a:gd name="T10" fmla="*/ 1099 w 1614"/>
                    <a:gd name="T11" fmla="*/ 320 h 1109"/>
                    <a:gd name="T12" fmla="*/ 1020 w 1614"/>
                    <a:gd name="T13" fmla="*/ 241 h 1109"/>
                    <a:gd name="T14" fmla="*/ 638 w 1614"/>
                    <a:gd name="T15" fmla="*/ 728 h 1109"/>
                    <a:gd name="T16" fmla="*/ 396 w 1614"/>
                    <a:gd name="T17" fmla="*/ 728 h 1109"/>
                    <a:gd name="T18" fmla="*/ 163 w 1614"/>
                    <a:gd name="T19" fmla="*/ 840 h 1109"/>
                    <a:gd name="T20" fmla="*/ 887 w 1614"/>
                    <a:gd name="T21" fmla="*/ 155 h 1109"/>
                    <a:gd name="T22" fmla="*/ 845 w 1614"/>
                    <a:gd name="T23" fmla="*/ 825 h 1109"/>
                    <a:gd name="T24" fmla="*/ 1099 w 1614"/>
                    <a:gd name="T25" fmla="*/ 516 h 1109"/>
                    <a:gd name="T26" fmla="*/ 1018 w 1614"/>
                    <a:gd name="T27" fmla="*/ 595 h 1109"/>
                    <a:gd name="T28" fmla="*/ 1102 w 1614"/>
                    <a:gd name="T29" fmla="*/ 869 h 1109"/>
                    <a:gd name="T30" fmla="*/ 1020 w 1614"/>
                    <a:gd name="T31" fmla="*/ 791 h 1109"/>
                    <a:gd name="T32" fmla="*/ 1102 w 1614"/>
                    <a:gd name="T33" fmla="*/ 869 h 1109"/>
                    <a:gd name="T34" fmla="*/ 1316 w 1614"/>
                    <a:gd name="T35" fmla="*/ 906 h 1109"/>
                    <a:gd name="T36" fmla="*/ 1235 w 1614"/>
                    <a:gd name="T37" fmla="*/ 791 h 1109"/>
                    <a:gd name="T38" fmla="*/ 1316 w 1614"/>
                    <a:gd name="T39" fmla="*/ 838 h 1109"/>
                    <a:gd name="T40" fmla="*/ 1442 w 1614"/>
                    <a:gd name="T41" fmla="*/ 746 h 1109"/>
                    <a:gd name="T42" fmla="*/ 1251 w 1614"/>
                    <a:gd name="T43" fmla="*/ 493 h 1109"/>
                    <a:gd name="T44" fmla="*/ 1285 w 1614"/>
                    <a:gd name="T45" fmla="*/ 459 h 1109"/>
                    <a:gd name="T46" fmla="*/ 1385 w 1614"/>
                    <a:gd name="T47" fmla="*/ 459 h 1109"/>
                    <a:gd name="T48" fmla="*/ 1419 w 1614"/>
                    <a:gd name="T49" fmla="*/ 493 h 1109"/>
                    <a:gd name="T50" fmla="*/ 1419 w 1614"/>
                    <a:gd name="T51" fmla="*/ 592 h 1109"/>
                    <a:gd name="T52" fmla="*/ 1403 w 1614"/>
                    <a:gd name="T53" fmla="*/ 634 h 1109"/>
                    <a:gd name="T54" fmla="*/ 1337 w 1614"/>
                    <a:gd name="T55" fmla="*/ 577 h 1109"/>
                    <a:gd name="T56" fmla="*/ 1272 w 1614"/>
                    <a:gd name="T57" fmla="*/ 634 h 1109"/>
                    <a:gd name="T58" fmla="*/ 1256 w 1614"/>
                    <a:gd name="T59" fmla="*/ 592 h 1109"/>
                    <a:gd name="T60" fmla="*/ 1251 w 1614"/>
                    <a:gd name="T61" fmla="*/ 493 h 1109"/>
                    <a:gd name="T62" fmla="*/ 1316 w 1614"/>
                    <a:gd name="T63" fmla="*/ 354 h 1109"/>
                    <a:gd name="T64" fmla="*/ 1235 w 1614"/>
                    <a:gd name="T65" fmla="*/ 238 h 1109"/>
                    <a:gd name="T66" fmla="*/ 1316 w 1614"/>
                    <a:gd name="T67" fmla="*/ 286 h 1109"/>
                    <a:gd name="T68" fmla="*/ 1442 w 1614"/>
                    <a:gd name="T69" fmla="*/ 194 h 110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</a:cxnLst>
                  <a:rect l="0" t="0" r="r" b="b"/>
                  <a:pathLst>
                    <a:path w="1614" h="1109">
                      <a:moveTo>
                        <a:pt x="1568" y="0"/>
                      </a:moveTo>
                      <a:lnTo>
                        <a:pt x="45" y="0"/>
                      </a:lnTo>
                      <a:cubicBezTo>
                        <a:pt x="21" y="0"/>
                        <a:pt x="0" y="21"/>
                        <a:pt x="0" y="44"/>
                      </a:cubicBezTo>
                      <a:lnTo>
                        <a:pt x="0" y="1063"/>
                      </a:lnTo>
                      <a:cubicBezTo>
                        <a:pt x="0" y="1087"/>
                        <a:pt x="21" y="1108"/>
                        <a:pt x="45" y="1108"/>
                      </a:cubicBezTo>
                      <a:lnTo>
                        <a:pt x="1568" y="1108"/>
                      </a:lnTo>
                      <a:cubicBezTo>
                        <a:pt x="1592" y="1108"/>
                        <a:pt x="1613" y="1087"/>
                        <a:pt x="1613" y="1063"/>
                      </a:cubicBezTo>
                      <a:lnTo>
                        <a:pt x="1613" y="44"/>
                      </a:lnTo>
                      <a:cubicBezTo>
                        <a:pt x="1613" y="21"/>
                        <a:pt x="1592" y="0"/>
                        <a:pt x="1568" y="0"/>
                      </a:cubicBezTo>
                      <a:close/>
                      <a:moveTo>
                        <a:pt x="1020" y="241"/>
                      </a:moveTo>
                      <a:lnTo>
                        <a:pt x="1099" y="241"/>
                      </a:lnTo>
                      <a:lnTo>
                        <a:pt x="1099" y="320"/>
                      </a:lnTo>
                      <a:lnTo>
                        <a:pt x="1020" y="320"/>
                      </a:lnTo>
                      <a:lnTo>
                        <a:pt x="1020" y="241"/>
                      </a:lnTo>
                      <a:close/>
                      <a:moveTo>
                        <a:pt x="845" y="825"/>
                      </a:moveTo>
                      <a:lnTo>
                        <a:pt x="638" y="728"/>
                      </a:lnTo>
                      <a:cubicBezTo>
                        <a:pt x="638" y="730"/>
                        <a:pt x="603" y="767"/>
                        <a:pt x="517" y="767"/>
                      </a:cubicBezTo>
                      <a:cubicBezTo>
                        <a:pt x="430" y="767"/>
                        <a:pt x="396" y="728"/>
                        <a:pt x="396" y="728"/>
                      </a:cubicBezTo>
                      <a:lnTo>
                        <a:pt x="189" y="825"/>
                      </a:lnTo>
                      <a:cubicBezTo>
                        <a:pt x="179" y="830"/>
                        <a:pt x="171" y="835"/>
                        <a:pt x="163" y="840"/>
                      </a:cubicBezTo>
                      <a:lnTo>
                        <a:pt x="163" y="155"/>
                      </a:lnTo>
                      <a:lnTo>
                        <a:pt x="887" y="155"/>
                      </a:lnTo>
                      <a:lnTo>
                        <a:pt x="887" y="856"/>
                      </a:lnTo>
                      <a:cubicBezTo>
                        <a:pt x="874" y="844"/>
                        <a:pt x="862" y="832"/>
                        <a:pt x="845" y="825"/>
                      </a:cubicBezTo>
                      <a:close/>
                      <a:moveTo>
                        <a:pt x="1018" y="516"/>
                      </a:moveTo>
                      <a:lnTo>
                        <a:pt x="1099" y="516"/>
                      </a:lnTo>
                      <a:lnTo>
                        <a:pt x="1099" y="595"/>
                      </a:lnTo>
                      <a:lnTo>
                        <a:pt x="1018" y="595"/>
                      </a:lnTo>
                      <a:lnTo>
                        <a:pt x="1018" y="516"/>
                      </a:lnTo>
                      <a:close/>
                      <a:moveTo>
                        <a:pt x="1102" y="869"/>
                      </a:moveTo>
                      <a:lnTo>
                        <a:pt x="1020" y="869"/>
                      </a:lnTo>
                      <a:lnTo>
                        <a:pt x="1020" y="791"/>
                      </a:lnTo>
                      <a:lnTo>
                        <a:pt x="1102" y="791"/>
                      </a:lnTo>
                      <a:lnTo>
                        <a:pt x="1102" y="869"/>
                      </a:lnTo>
                      <a:close/>
                      <a:moveTo>
                        <a:pt x="1442" y="780"/>
                      </a:moveTo>
                      <a:lnTo>
                        <a:pt x="1316" y="906"/>
                      </a:lnTo>
                      <a:lnTo>
                        <a:pt x="1235" y="825"/>
                      </a:lnTo>
                      <a:cubicBezTo>
                        <a:pt x="1225" y="814"/>
                        <a:pt x="1225" y="801"/>
                        <a:pt x="1235" y="791"/>
                      </a:cubicBezTo>
                      <a:cubicBezTo>
                        <a:pt x="1246" y="780"/>
                        <a:pt x="1259" y="780"/>
                        <a:pt x="1269" y="791"/>
                      </a:cubicBezTo>
                      <a:lnTo>
                        <a:pt x="1316" y="838"/>
                      </a:lnTo>
                      <a:lnTo>
                        <a:pt x="1408" y="746"/>
                      </a:lnTo>
                      <a:cubicBezTo>
                        <a:pt x="1419" y="736"/>
                        <a:pt x="1432" y="736"/>
                        <a:pt x="1442" y="746"/>
                      </a:cubicBezTo>
                      <a:cubicBezTo>
                        <a:pt x="1453" y="756"/>
                        <a:pt x="1453" y="770"/>
                        <a:pt x="1442" y="780"/>
                      </a:cubicBezTo>
                      <a:close/>
                      <a:moveTo>
                        <a:pt x="1251" y="493"/>
                      </a:moveTo>
                      <a:cubicBezTo>
                        <a:pt x="1240" y="482"/>
                        <a:pt x="1240" y="469"/>
                        <a:pt x="1251" y="459"/>
                      </a:cubicBezTo>
                      <a:cubicBezTo>
                        <a:pt x="1261" y="448"/>
                        <a:pt x="1275" y="448"/>
                        <a:pt x="1285" y="459"/>
                      </a:cubicBezTo>
                      <a:lnTo>
                        <a:pt x="1335" y="508"/>
                      </a:lnTo>
                      <a:lnTo>
                        <a:pt x="1385" y="459"/>
                      </a:lnTo>
                      <a:cubicBezTo>
                        <a:pt x="1395" y="448"/>
                        <a:pt x="1408" y="448"/>
                        <a:pt x="1419" y="459"/>
                      </a:cubicBezTo>
                      <a:cubicBezTo>
                        <a:pt x="1429" y="469"/>
                        <a:pt x="1429" y="482"/>
                        <a:pt x="1419" y="493"/>
                      </a:cubicBezTo>
                      <a:lnTo>
                        <a:pt x="1369" y="543"/>
                      </a:lnTo>
                      <a:lnTo>
                        <a:pt x="1419" y="592"/>
                      </a:lnTo>
                      <a:cubicBezTo>
                        <a:pt x="1429" y="603"/>
                        <a:pt x="1429" y="616"/>
                        <a:pt x="1419" y="626"/>
                      </a:cubicBezTo>
                      <a:cubicBezTo>
                        <a:pt x="1413" y="632"/>
                        <a:pt x="1408" y="634"/>
                        <a:pt x="1403" y="634"/>
                      </a:cubicBezTo>
                      <a:cubicBezTo>
                        <a:pt x="1398" y="634"/>
                        <a:pt x="1390" y="632"/>
                        <a:pt x="1387" y="626"/>
                      </a:cubicBezTo>
                      <a:lnTo>
                        <a:pt x="1337" y="577"/>
                      </a:lnTo>
                      <a:lnTo>
                        <a:pt x="1288" y="626"/>
                      </a:lnTo>
                      <a:cubicBezTo>
                        <a:pt x="1282" y="632"/>
                        <a:pt x="1277" y="634"/>
                        <a:pt x="1272" y="634"/>
                      </a:cubicBezTo>
                      <a:cubicBezTo>
                        <a:pt x="1267" y="634"/>
                        <a:pt x="1259" y="632"/>
                        <a:pt x="1256" y="626"/>
                      </a:cubicBezTo>
                      <a:cubicBezTo>
                        <a:pt x="1246" y="616"/>
                        <a:pt x="1246" y="603"/>
                        <a:pt x="1256" y="592"/>
                      </a:cubicBezTo>
                      <a:lnTo>
                        <a:pt x="1306" y="543"/>
                      </a:lnTo>
                      <a:lnTo>
                        <a:pt x="1251" y="493"/>
                      </a:lnTo>
                      <a:close/>
                      <a:moveTo>
                        <a:pt x="1442" y="228"/>
                      </a:moveTo>
                      <a:lnTo>
                        <a:pt x="1316" y="354"/>
                      </a:lnTo>
                      <a:lnTo>
                        <a:pt x="1235" y="273"/>
                      </a:lnTo>
                      <a:cubicBezTo>
                        <a:pt x="1225" y="262"/>
                        <a:pt x="1225" y="249"/>
                        <a:pt x="1235" y="238"/>
                      </a:cubicBezTo>
                      <a:cubicBezTo>
                        <a:pt x="1246" y="228"/>
                        <a:pt x="1259" y="228"/>
                        <a:pt x="1269" y="238"/>
                      </a:cubicBezTo>
                      <a:lnTo>
                        <a:pt x="1316" y="286"/>
                      </a:lnTo>
                      <a:lnTo>
                        <a:pt x="1408" y="194"/>
                      </a:lnTo>
                      <a:cubicBezTo>
                        <a:pt x="1419" y="183"/>
                        <a:pt x="1432" y="183"/>
                        <a:pt x="1442" y="194"/>
                      </a:cubicBezTo>
                      <a:cubicBezTo>
                        <a:pt x="1453" y="204"/>
                        <a:pt x="1453" y="220"/>
                        <a:pt x="1442" y="228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06" name="Freeform 8">
                  <a:extLst>
                    <a:ext uri="{FF2B5EF4-FFF2-40B4-BE49-F238E27FC236}">
                      <a16:creationId xmlns:a16="http://schemas.microsoft.com/office/drawing/2014/main" id="{BC93273A-DDC2-4B8D-8360-1C49C56C564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2724150" y="4176713"/>
                  <a:ext cx="114300" cy="166687"/>
                </a:xfrm>
                <a:custGeom>
                  <a:avLst/>
                  <a:gdLst>
                    <a:gd name="T0" fmla="*/ 2 w 318"/>
                    <a:gd name="T1" fmla="*/ 270 h 464"/>
                    <a:gd name="T2" fmla="*/ 10 w 318"/>
                    <a:gd name="T3" fmla="*/ 317 h 464"/>
                    <a:gd name="T4" fmla="*/ 39 w 318"/>
                    <a:gd name="T5" fmla="*/ 343 h 464"/>
                    <a:gd name="T6" fmla="*/ 39 w 318"/>
                    <a:gd name="T7" fmla="*/ 343 h 464"/>
                    <a:gd name="T8" fmla="*/ 157 w 318"/>
                    <a:gd name="T9" fmla="*/ 463 h 464"/>
                    <a:gd name="T10" fmla="*/ 157 w 318"/>
                    <a:gd name="T11" fmla="*/ 463 h 464"/>
                    <a:gd name="T12" fmla="*/ 157 w 318"/>
                    <a:gd name="T13" fmla="*/ 463 h 464"/>
                    <a:gd name="T14" fmla="*/ 157 w 318"/>
                    <a:gd name="T15" fmla="*/ 463 h 464"/>
                    <a:gd name="T16" fmla="*/ 157 w 318"/>
                    <a:gd name="T17" fmla="*/ 463 h 464"/>
                    <a:gd name="T18" fmla="*/ 157 w 318"/>
                    <a:gd name="T19" fmla="*/ 463 h 464"/>
                    <a:gd name="T20" fmla="*/ 157 w 318"/>
                    <a:gd name="T21" fmla="*/ 463 h 464"/>
                    <a:gd name="T22" fmla="*/ 157 w 318"/>
                    <a:gd name="T23" fmla="*/ 463 h 464"/>
                    <a:gd name="T24" fmla="*/ 157 w 318"/>
                    <a:gd name="T25" fmla="*/ 463 h 464"/>
                    <a:gd name="T26" fmla="*/ 157 w 318"/>
                    <a:gd name="T27" fmla="*/ 463 h 464"/>
                    <a:gd name="T28" fmla="*/ 157 w 318"/>
                    <a:gd name="T29" fmla="*/ 463 h 464"/>
                    <a:gd name="T30" fmla="*/ 275 w 318"/>
                    <a:gd name="T31" fmla="*/ 343 h 464"/>
                    <a:gd name="T32" fmla="*/ 275 w 318"/>
                    <a:gd name="T33" fmla="*/ 343 h 464"/>
                    <a:gd name="T34" fmla="*/ 306 w 318"/>
                    <a:gd name="T35" fmla="*/ 317 h 464"/>
                    <a:gd name="T36" fmla="*/ 314 w 318"/>
                    <a:gd name="T37" fmla="*/ 270 h 464"/>
                    <a:gd name="T38" fmla="*/ 298 w 318"/>
                    <a:gd name="T39" fmla="*/ 238 h 464"/>
                    <a:gd name="T40" fmla="*/ 309 w 318"/>
                    <a:gd name="T41" fmla="*/ 149 h 464"/>
                    <a:gd name="T42" fmla="*/ 191 w 318"/>
                    <a:gd name="T43" fmla="*/ 28 h 464"/>
                    <a:gd name="T44" fmla="*/ 167 w 318"/>
                    <a:gd name="T45" fmla="*/ 0 h 464"/>
                    <a:gd name="T46" fmla="*/ 5 w 318"/>
                    <a:gd name="T47" fmla="*/ 141 h 464"/>
                    <a:gd name="T48" fmla="*/ 5 w 318"/>
                    <a:gd name="T49" fmla="*/ 157 h 464"/>
                    <a:gd name="T50" fmla="*/ 15 w 318"/>
                    <a:gd name="T51" fmla="*/ 238 h 464"/>
                    <a:gd name="T52" fmla="*/ 2 w 318"/>
                    <a:gd name="T53" fmla="*/ 270 h 4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</a:cxnLst>
                  <a:rect l="0" t="0" r="r" b="b"/>
                  <a:pathLst>
                    <a:path w="318" h="464">
                      <a:moveTo>
                        <a:pt x="2" y="270"/>
                      </a:moveTo>
                      <a:lnTo>
                        <a:pt x="10" y="317"/>
                      </a:lnTo>
                      <a:cubicBezTo>
                        <a:pt x="13" y="333"/>
                        <a:pt x="26" y="343"/>
                        <a:pt x="39" y="343"/>
                      </a:cubicBezTo>
                      <a:lnTo>
                        <a:pt x="39" y="343"/>
                      </a:lnTo>
                      <a:cubicBezTo>
                        <a:pt x="55" y="457"/>
                        <a:pt x="141" y="463"/>
                        <a:pt x="157" y="463"/>
                      </a:cubicBez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lnTo>
                        <a:pt x="157" y="463"/>
                      </a:lnTo>
                      <a:cubicBezTo>
                        <a:pt x="170" y="463"/>
                        <a:pt x="259" y="457"/>
                        <a:pt x="275" y="343"/>
                      </a:cubicBezTo>
                      <a:lnTo>
                        <a:pt x="275" y="343"/>
                      </a:lnTo>
                      <a:cubicBezTo>
                        <a:pt x="291" y="343"/>
                        <a:pt x="304" y="333"/>
                        <a:pt x="306" y="317"/>
                      </a:cubicBezTo>
                      <a:lnTo>
                        <a:pt x="314" y="270"/>
                      </a:lnTo>
                      <a:cubicBezTo>
                        <a:pt x="317" y="256"/>
                        <a:pt x="309" y="243"/>
                        <a:pt x="298" y="238"/>
                      </a:cubicBezTo>
                      <a:cubicBezTo>
                        <a:pt x="304" y="217"/>
                        <a:pt x="309" y="180"/>
                        <a:pt x="309" y="149"/>
                      </a:cubicBezTo>
                      <a:cubicBezTo>
                        <a:pt x="309" y="94"/>
                        <a:pt x="259" y="36"/>
                        <a:pt x="191" y="28"/>
                      </a:cubicBezTo>
                      <a:lnTo>
                        <a:pt x="167" y="0"/>
                      </a:lnTo>
                      <a:cubicBezTo>
                        <a:pt x="5" y="7"/>
                        <a:pt x="5" y="141"/>
                        <a:pt x="5" y="141"/>
                      </a:cubicBezTo>
                      <a:lnTo>
                        <a:pt x="5" y="157"/>
                      </a:lnTo>
                      <a:cubicBezTo>
                        <a:pt x="5" y="188"/>
                        <a:pt x="10" y="220"/>
                        <a:pt x="15" y="238"/>
                      </a:cubicBezTo>
                      <a:cubicBezTo>
                        <a:pt x="5" y="243"/>
                        <a:pt x="0" y="256"/>
                        <a:pt x="2" y="270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4A760C38-DEFF-4ED5-B816-AAEBAD45CAE5}"/>
                </a:ext>
              </a:extLst>
            </p:cNvPr>
            <p:cNvSpPr/>
            <p:nvPr/>
          </p:nvSpPr>
          <p:spPr>
            <a:xfrm>
              <a:off x="5792301" y="2075191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ID &amp; Access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Management 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EC6B591E-99B8-4DBA-91C8-95E7743CC21A}"/>
              </a:ext>
            </a:extLst>
          </p:cNvPr>
          <p:cNvGrpSpPr/>
          <p:nvPr/>
        </p:nvGrpSpPr>
        <p:grpSpPr>
          <a:xfrm>
            <a:off x="3958487" y="7195501"/>
            <a:ext cx="903246" cy="815822"/>
            <a:chOff x="3406274" y="1436411"/>
            <a:chExt cx="903246" cy="815822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F8137743-D965-4A26-B63F-4B325F352EC0}"/>
                </a:ext>
              </a:extLst>
            </p:cNvPr>
            <p:cNvGrpSpPr/>
            <p:nvPr/>
          </p:nvGrpSpPr>
          <p:grpSpPr>
            <a:xfrm>
              <a:off x="3577606" y="1436411"/>
              <a:ext cx="636309" cy="556528"/>
              <a:chOff x="8104793" y="2882206"/>
              <a:chExt cx="636309" cy="556528"/>
            </a:xfrm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2C701355-D952-4C9B-9F47-AA310DB03DAE}"/>
                  </a:ext>
                </a:extLst>
              </p:cNvPr>
              <p:cNvSpPr/>
              <p:nvPr/>
            </p:nvSpPr>
            <p:spPr>
              <a:xfrm>
                <a:off x="8104793" y="2882206"/>
                <a:ext cx="636309" cy="556528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402951E1-F61C-4E80-9A90-63DAAE38C175}"/>
                  </a:ext>
                </a:extLst>
              </p:cNvPr>
              <p:cNvGrpSpPr/>
              <p:nvPr/>
            </p:nvGrpSpPr>
            <p:grpSpPr>
              <a:xfrm>
                <a:off x="8175066" y="2957849"/>
                <a:ext cx="482852" cy="405439"/>
                <a:chOff x="9158800" y="1859595"/>
                <a:chExt cx="584200" cy="490538"/>
              </a:xfrm>
            </p:grpSpPr>
            <p:sp>
              <p:nvSpPr>
                <p:cNvPr id="112" name="Freeform 37">
                  <a:extLst>
                    <a:ext uri="{FF2B5EF4-FFF2-40B4-BE49-F238E27FC236}">
                      <a16:creationId xmlns:a16="http://schemas.microsoft.com/office/drawing/2014/main" id="{1C949CDE-D3FE-47FC-B4A6-741E5EDC2E6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235000" y="1859595"/>
                  <a:ext cx="508000" cy="406400"/>
                </a:xfrm>
                <a:custGeom>
                  <a:avLst/>
                  <a:gdLst>
                    <a:gd name="T0" fmla="*/ 1410 w 1411"/>
                    <a:gd name="T1" fmla="*/ 1128 h 1129"/>
                    <a:gd name="T2" fmla="*/ 1303 w 1411"/>
                    <a:gd name="T3" fmla="*/ 1128 h 1129"/>
                    <a:gd name="T4" fmla="*/ 1303 w 1411"/>
                    <a:gd name="T5" fmla="*/ 1115 h 1129"/>
                    <a:gd name="T6" fmla="*/ 1303 w 1411"/>
                    <a:gd name="T7" fmla="*/ 375 h 1129"/>
                    <a:gd name="T8" fmla="*/ 1169 w 1411"/>
                    <a:gd name="T9" fmla="*/ 244 h 1129"/>
                    <a:gd name="T10" fmla="*/ 440 w 1411"/>
                    <a:gd name="T11" fmla="*/ 244 h 1129"/>
                    <a:gd name="T12" fmla="*/ 420 w 1411"/>
                    <a:gd name="T13" fmla="*/ 231 h 1129"/>
                    <a:gd name="T14" fmla="*/ 362 w 1411"/>
                    <a:gd name="T15" fmla="*/ 126 h 1129"/>
                    <a:gd name="T16" fmla="*/ 346 w 1411"/>
                    <a:gd name="T17" fmla="*/ 118 h 1129"/>
                    <a:gd name="T18" fmla="*/ 13 w 1411"/>
                    <a:gd name="T19" fmla="*/ 118 h 1129"/>
                    <a:gd name="T20" fmla="*/ 0 w 1411"/>
                    <a:gd name="T21" fmla="*/ 118 h 1129"/>
                    <a:gd name="T22" fmla="*/ 0 w 1411"/>
                    <a:gd name="T23" fmla="*/ 0 h 1129"/>
                    <a:gd name="T24" fmla="*/ 11 w 1411"/>
                    <a:gd name="T25" fmla="*/ 0 h 1129"/>
                    <a:gd name="T26" fmla="*/ 451 w 1411"/>
                    <a:gd name="T27" fmla="*/ 0 h 1129"/>
                    <a:gd name="T28" fmla="*/ 467 w 1411"/>
                    <a:gd name="T29" fmla="*/ 11 h 1129"/>
                    <a:gd name="T30" fmla="*/ 524 w 1411"/>
                    <a:gd name="T31" fmla="*/ 116 h 1129"/>
                    <a:gd name="T32" fmla="*/ 543 w 1411"/>
                    <a:gd name="T33" fmla="*/ 126 h 1129"/>
                    <a:gd name="T34" fmla="*/ 1272 w 1411"/>
                    <a:gd name="T35" fmla="*/ 126 h 1129"/>
                    <a:gd name="T36" fmla="*/ 1403 w 1411"/>
                    <a:gd name="T37" fmla="*/ 236 h 1129"/>
                    <a:gd name="T38" fmla="*/ 1403 w 1411"/>
                    <a:gd name="T39" fmla="*/ 255 h 1129"/>
                    <a:gd name="T40" fmla="*/ 1403 w 1411"/>
                    <a:gd name="T41" fmla="*/ 1117 h 1129"/>
                    <a:gd name="T42" fmla="*/ 1410 w 1411"/>
                    <a:gd name="T43" fmla="*/ 1128 h 1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1411" h="1129">
                      <a:moveTo>
                        <a:pt x="1410" y="1128"/>
                      </a:moveTo>
                      <a:cubicBezTo>
                        <a:pt x="1374" y="1128"/>
                        <a:pt x="1340" y="1128"/>
                        <a:pt x="1303" y="1128"/>
                      </a:cubicBezTo>
                      <a:cubicBezTo>
                        <a:pt x="1303" y="1122"/>
                        <a:pt x="1303" y="1120"/>
                        <a:pt x="1303" y="1115"/>
                      </a:cubicBezTo>
                      <a:cubicBezTo>
                        <a:pt x="1303" y="868"/>
                        <a:pt x="1303" y="622"/>
                        <a:pt x="1303" y="375"/>
                      </a:cubicBezTo>
                      <a:cubicBezTo>
                        <a:pt x="1303" y="310"/>
                        <a:pt x="1253" y="244"/>
                        <a:pt x="1169" y="244"/>
                      </a:cubicBezTo>
                      <a:cubicBezTo>
                        <a:pt x="925" y="244"/>
                        <a:pt x="684" y="244"/>
                        <a:pt x="440" y="244"/>
                      </a:cubicBezTo>
                      <a:cubicBezTo>
                        <a:pt x="430" y="244"/>
                        <a:pt x="425" y="242"/>
                        <a:pt x="420" y="231"/>
                      </a:cubicBezTo>
                      <a:cubicBezTo>
                        <a:pt x="401" y="197"/>
                        <a:pt x="380" y="160"/>
                        <a:pt x="362" y="126"/>
                      </a:cubicBezTo>
                      <a:cubicBezTo>
                        <a:pt x="359" y="118"/>
                        <a:pt x="354" y="118"/>
                        <a:pt x="346" y="118"/>
                      </a:cubicBezTo>
                      <a:cubicBezTo>
                        <a:pt x="236" y="118"/>
                        <a:pt x="126" y="118"/>
                        <a:pt x="13" y="118"/>
                      </a:cubicBezTo>
                      <a:cubicBezTo>
                        <a:pt x="8" y="118"/>
                        <a:pt x="5" y="118"/>
                        <a:pt x="0" y="118"/>
                      </a:cubicBezTo>
                      <a:cubicBezTo>
                        <a:pt x="0" y="79"/>
                        <a:pt x="0" y="40"/>
                        <a:pt x="0" y="0"/>
                      </a:cubicBezTo>
                      <a:cubicBezTo>
                        <a:pt x="3" y="0"/>
                        <a:pt x="8" y="0"/>
                        <a:pt x="11" y="0"/>
                      </a:cubicBezTo>
                      <a:cubicBezTo>
                        <a:pt x="157" y="0"/>
                        <a:pt x="304" y="0"/>
                        <a:pt x="451" y="0"/>
                      </a:cubicBezTo>
                      <a:cubicBezTo>
                        <a:pt x="459" y="0"/>
                        <a:pt x="464" y="3"/>
                        <a:pt x="467" y="11"/>
                      </a:cubicBezTo>
                      <a:cubicBezTo>
                        <a:pt x="485" y="45"/>
                        <a:pt x="506" y="82"/>
                        <a:pt x="524" y="116"/>
                      </a:cubicBezTo>
                      <a:cubicBezTo>
                        <a:pt x="530" y="124"/>
                        <a:pt x="532" y="126"/>
                        <a:pt x="543" y="126"/>
                      </a:cubicBezTo>
                      <a:cubicBezTo>
                        <a:pt x="787" y="126"/>
                        <a:pt x="1030" y="126"/>
                        <a:pt x="1272" y="126"/>
                      </a:cubicBezTo>
                      <a:cubicBezTo>
                        <a:pt x="1340" y="126"/>
                        <a:pt x="1392" y="171"/>
                        <a:pt x="1403" y="236"/>
                      </a:cubicBezTo>
                      <a:cubicBezTo>
                        <a:pt x="1403" y="242"/>
                        <a:pt x="1403" y="250"/>
                        <a:pt x="1403" y="255"/>
                      </a:cubicBezTo>
                      <a:cubicBezTo>
                        <a:pt x="1403" y="543"/>
                        <a:pt x="1403" y="829"/>
                        <a:pt x="1403" y="1117"/>
                      </a:cubicBezTo>
                      <a:cubicBezTo>
                        <a:pt x="1410" y="1120"/>
                        <a:pt x="1410" y="1122"/>
                        <a:pt x="1410" y="1128"/>
                      </a:cubicBezTo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13" name="Freeform 38">
                  <a:extLst>
                    <a:ext uri="{FF2B5EF4-FFF2-40B4-BE49-F238E27FC236}">
                      <a16:creationId xmlns:a16="http://schemas.microsoft.com/office/drawing/2014/main" id="{2EA4C772-5E0B-4E7F-B8F1-58FE8D4B04F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158800" y="1943733"/>
                  <a:ext cx="506412" cy="406400"/>
                </a:xfrm>
                <a:custGeom>
                  <a:avLst/>
                  <a:gdLst>
                    <a:gd name="T0" fmla="*/ 1274 w 1408"/>
                    <a:gd name="T1" fmla="*/ 128 h 1128"/>
                    <a:gd name="T2" fmla="*/ 545 w 1408"/>
                    <a:gd name="T3" fmla="*/ 128 h 1128"/>
                    <a:gd name="T4" fmla="*/ 527 w 1408"/>
                    <a:gd name="T5" fmla="*/ 118 h 1128"/>
                    <a:gd name="T6" fmla="*/ 466 w 1408"/>
                    <a:gd name="T7" fmla="*/ 10 h 1128"/>
                    <a:gd name="T8" fmla="*/ 451 w 1408"/>
                    <a:gd name="T9" fmla="*/ 0 h 1128"/>
                    <a:gd name="T10" fmla="*/ 10 w 1408"/>
                    <a:gd name="T11" fmla="*/ 0 h 1128"/>
                    <a:gd name="T12" fmla="*/ 0 w 1408"/>
                    <a:gd name="T13" fmla="*/ 0 h 1128"/>
                    <a:gd name="T14" fmla="*/ 0 w 1408"/>
                    <a:gd name="T15" fmla="*/ 1127 h 1128"/>
                    <a:gd name="T16" fmla="*/ 1405 w 1408"/>
                    <a:gd name="T17" fmla="*/ 1127 h 1128"/>
                    <a:gd name="T18" fmla="*/ 1405 w 1408"/>
                    <a:gd name="T19" fmla="*/ 1117 h 1128"/>
                    <a:gd name="T20" fmla="*/ 1405 w 1408"/>
                    <a:gd name="T21" fmla="*/ 259 h 1128"/>
                    <a:gd name="T22" fmla="*/ 1274 w 1408"/>
                    <a:gd name="T23" fmla="*/ 128 h 1128"/>
                    <a:gd name="T24" fmla="*/ 317 w 1408"/>
                    <a:gd name="T25" fmla="*/ 246 h 1128"/>
                    <a:gd name="T26" fmla="*/ 244 w 1408"/>
                    <a:gd name="T27" fmla="*/ 246 h 1128"/>
                    <a:gd name="T28" fmla="*/ 244 w 1408"/>
                    <a:gd name="T29" fmla="*/ 320 h 1128"/>
                    <a:gd name="T30" fmla="*/ 188 w 1408"/>
                    <a:gd name="T31" fmla="*/ 320 h 1128"/>
                    <a:gd name="T32" fmla="*/ 188 w 1408"/>
                    <a:gd name="T33" fmla="*/ 246 h 1128"/>
                    <a:gd name="T34" fmla="*/ 115 w 1408"/>
                    <a:gd name="T35" fmla="*/ 246 h 1128"/>
                    <a:gd name="T36" fmla="*/ 115 w 1408"/>
                    <a:gd name="T37" fmla="*/ 191 h 1128"/>
                    <a:gd name="T38" fmla="*/ 188 w 1408"/>
                    <a:gd name="T39" fmla="*/ 191 h 1128"/>
                    <a:gd name="T40" fmla="*/ 188 w 1408"/>
                    <a:gd name="T41" fmla="*/ 118 h 1128"/>
                    <a:gd name="T42" fmla="*/ 244 w 1408"/>
                    <a:gd name="T43" fmla="*/ 118 h 1128"/>
                    <a:gd name="T44" fmla="*/ 244 w 1408"/>
                    <a:gd name="T45" fmla="*/ 191 h 1128"/>
                    <a:gd name="T46" fmla="*/ 317 w 1408"/>
                    <a:gd name="T47" fmla="*/ 191 h 1128"/>
                    <a:gd name="T48" fmla="*/ 317 w 1408"/>
                    <a:gd name="T49" fmla="*/ 246 h 1128"/>
                    <a:gd name="T50" fmla="*/ 765 w 1408"/>
                    <a:gd name="T51" fmla="*/ 314 h 1128"/>
                    <a:gd name="T52" fmla="*/ 852 w 1408"/>
                    <a:gd name="T53" fmla="*/ 485 h 1128"/>
                    <a:gd name="T54" fmla="*/ 681 w 1408"/>
                    <a:gd name="T55" fmla="*/ 485 h 1128"/>
                    <a:gd name="T56" fmla="*/ 765 w 1408"/>
                    <a:gd name="T57" fmla="*/ 314 h 1128"/>
                    <a:gd name="T58" fmla="*/ 652 w 1408"/>
                    <a:gd name="T59" fmla="*/ 810 h 1128"/>
                    <a:gd name="T60" fmla="*/ 576 w 1408"/>
                    <a:gd name="T61" fmla="*/ 734 h 1128"/>
                    <a:gd name="T62" fmla="*/ 652 w 1408"/>
                    <a:gd name="T63" fmla="*/ 660 h 1128"/>
                    <a:gd name="T64" fmla="*/ 726 w 1408"/>
                    <a:gd name="T65" fmla="*/ 734 h 1128"/>
                    <a:gd name="T66" fmla="*/ 652 w 1408"/>
                    <a:gd name="T67" fmla="*/ 810 h 1128"/>
                    <a:gd name="T68" fmla="*/ 826 w 1408"/>
                    <a:gd name="T69" fmla="*/ 598 h 1128"/>
                    <a:gd name="T70" fmla="*/ 915 w 1408"/>
                    <a:gd name="T71" fmla="*/ 561 h 1128"/>
                    <a:gd name="T72" fmla="*/ 1004 w 1408"/>
                    <a:gd name="T73" fmla="*/ 598 h 1128"/>
                    <a:gd name="T74" fmla="*/ 1004 w 1408"/>
                    <a:gd name="T75" fmla="*/ 723 h 1128"/>
                    <a:gd name="T76" fmla="*/ 915 w 1408"/>
                    <a:gd name="T77" fmla="*/ 760 h 1128"/>
                    <a:gd name="T78" fmla="*/ 826 w 1408"/>
                    <a:gd name="T79" fmla="*/ 723 h 1128"/>
                    <a:gd name="T80" fmla="*/ 826 w 1408"/>
                    <a:gd name="T81" fmla="*/ 598 h 1128"/>
                    <a:gd name="T82" fmla="*/ 943 w 1408"/>
                    <a:gd name="T83" fmla="*/ 999 h 1128"/>
                    <a:gd name="T84" fmla="*/ 867 w 1408"/>
                    <a:gd name="T85" fmla="*/ 923 h 1128"/>
                    <a:gd name="T86" fmla="*/ 943 w 1408"/>
                    <a:gd name="T87" fmla="*/ 849 h 1128"/>
                    <a:gd name="T88" fmla="*/ 1017 w 1408"/>
                    <a:gd name="T89" fmla="*/ 923 h 1128"/>
                    <a:gd name="T90" fmla="*/ 943 w 1408"/>
                    <a:gd name="T91" fmla="*/ 999 h 1128"/>
                    <a:gd name="T92" fmla="*/ 1001 w 1408"/>
                    <a:gd name="T93" fmla="*/ 398 h 1128"/>
                    <a:gd name="T94" fmla="*/ 1096 w 1408"/>
                    <a:gd name="T95" fmla="*/ 304 h 1128"/>
                    <a:gd name="T96" fmla="*/ 1190 w 1408"/>
                    <a:gd name="T97" fmla="*/ 398 h 1128"/>
                    <a:gd name="T98" fmla="*/ 1096 w 1408"/>
                    <a:gd name="T99" fmla="*/ 493 h 1128"/>
                    <a:gd name="T100" fmla="*/ 1001 w 1408"/>
                    <a:gd name="T101" fmla="*/ 398 h 1128"/>
                    <a:gd name="T102" fmla="*/ 1135 w 1408"/>
                    <a:gd name="T103" fmla="*/ 776 h 1128"/>
                    <a:gd name="T104" fmla="*/ 1211 w 1408"/>
                    <a:gd name="T105" fmla="*/ 624 h 1128"/>
                    <a:gd name="T106" fmla="*/ 1287 w 1408"/>
                    <a:gd name="T107" fmla="*/ 776 h 1128"/>
                    <a:gd name="T108" fmla="*/ 1135 w 1408"/>
                    <a:gd name="T109" fmla="*/ 776 h 1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08" h="1128">
                      <a:moveTo>
                        <a:pt x="1274" y="128"/>
                      </a:moveTo>
                      <a:cubicBezTo>
                        <a:pt x="1030" y="131"/>
                        <a:pt x="786" y="128"/>
                        <a:pt x="545" y="128"/>
                      </a:cubicBezTo>
                      <a:cubicBezTo>
                        <a:pt x="537" y="128"/>
                        <a:pt x="532" y="126"/>
                        <a:pt x="527" y="118"/>
                      </a:cubicBezTo>
                      <a:cubicBezTo>
                        <a:pt x="508" y="81"/>
                        <a:pt x="487" y="47"/>
                        <a:pt x="466" y="10"/>
                      </a:cubicBezTo>
                      <a:cubicBezTo>
                        <a:pt x="464" y="2"/>
                        <a:pt x="458" y="0"/>
                        <a:pt x="451" y="0"/>
                      </a:cubicBezTo>
                      <a:cubicBezTo>
                        <a:pt x="304" y="0"/>
                        <a:pt x="157" y="0"/>
                        <a:pt x="10" y="0"/>
                      </a:cubicBezTo>
                      <a:cubicBezTo>
                        <a:pt x="8" y="0"/>
                        <a:pt x="2" y="0"/>
                        <a:pt x="0" y="0"/>
                      </a:cubicBezTo>
                      <a:cubicBezTo>
                        <a:pt x="0" y="377"/>
                        <a:pt x="0" y="752"/>
                        <a:pt x="0" y="1127"/>
                      </a:cubicBezTo>
                      <a:cubicBezTo>
                        <a:pt x="469" y="1127"/>
                        <a:pt x="936" y="1127"/>
                        <a:pt x="1405" y="1127"/>
                      </a:cubicBezTo>
                      <a:cubicBezTo>
                        <a:pt x="1405" y="1122"/>
                        <a:pt x="1405" y="1119"/>
                        <a:pt x="1405" y="1117"/>
                      </a:cubicBezTo>
                      <a:cubicBezTo>
                        <a:pt x="1405" y="831"/>
                        <a:pt x="1405" y="545"/>
                        <a:pt x="1405" y="259"/>
                      </a:cubicBezTo>
                      <a:cubicBezTo>
                        <a:pt x="1407" y="181"/>
                        <a:pt x="1342" y="128"/>
                        <a:pt x="1274" y="128"/>
                      </a:cubicBezTo>
                      <a:close/>
                      <a:moveTo>
                        <a:pt x="317" y="246"/>
                      </a:moveTo>
                      <a:cubicBezTo>
                        <a:pt x="293" y="246"/>
                        <a:pt x="267" y="246"/>
                        <a:pt x="244" y="246"/>
                      </a:cubicBezTo>
                      <a:cubicBezTo>
                        <a:pt x="244" y="270"/>
                        <a:pt x="244" y="296"/>
                        <a:pt x="244" y="320"/>
                      </a:cubicBezTo>
                      <a:cubicBezTo>
                        <a:pt x="225" y="320"/>
                        <a:pt x="207" y="320"/>
                        <a:pt x="188" y="320"/>
                      </a:cubicBezTo>
                      <a:cubicBezTo>
                        <a:pt x="188" y="296"/>
                        <a:pt x="188" y="272"/>
                        <a:pt x="188" y="246"/>
                      </a:cubicBezTo>
                      <a:cubicBezTo>
                        <a:pt x="165" y="246"/>
                        <a:pt x="139" y="246"/>
                        <a:pt x="115" y="246"/>
                      </a:cubicBezTo>
                      <a:cubicBezTo>
                        <a:pt x="115" y="228"/>
                        <a:pt x="115" y="210"/>
                        <a:pt x="115" y="191"/>
                      </a:cubicBezTo>
                      <a:cubicBezTo>
                        <a:pt x="139" y="191"/>
                        <a:pt x="162" y="191"/>
                        <a:pt x="188" y="191"/>
                      </a:cubicBezTo>
                      <a:cubicBezTo>
                        <a:pt x="188" y="168"/>
                        <a:pt x="188" y="141"/>
                        <a:pt x="188" y="118"/>
                      </a:cubicBezTo>
                      <a:cubicBezTo>
                        <a:pt x="207" y="118"/>
                        <a:pt x="225" y="118"/>
                        <a:pt x="244" y="118"/>
                      </a:cubicBezTo>
                      <a:cubicBezTo>
                        <a:pt x="244" y="141"/>
                        <a:pt x="244" y="168"/>
                        <a:pt x="244" y="191"/>
                      </a:cubicBezTo>
                      <a:cubicBezTo>
                        <a:pt x="267" y="191"/>
                        <a:pt x="293" y="191"/>
                        <a:pt x="317" y="191"/>
                      </a:cubicBezTo>
                      <a:cubicBezTo>
                        <a:pt x="317" y="210"/>
                        <a:pt x="317" y="228"/>
                        <a:pt x="317" y="246"/>
                      </a:cubicBezTo>
                      <a:close/>
                      <a:moveTo>
                        <a:pt x="765" y="314"/>
                      </a:moveTo>
                      <a:lnTo>
                        <a:pt x="852" y="485"/>
                      </a:lnTo>
                      <a:lnTo>
                        <a:pt x="681" y="485"/>
                      </a:lnTo>
                      <a:lnTo>
                        <a:pt x="765" y="314"/>
                      </a:lnTo>
                      <a:close/>
                      <a:moveTo>
                        <a:pt x="652" y="810"/>
                      </a:moveTo>
                      <a:cubicBezTo>
                        <a:pt x="611" y="810"/>
                        <a:pt x="576" y="776"/>
                        <a:pt x="576" y="734"/>
                      </a:cubicBezTo>
                      <a:cubicBezTo>
                        <a:pt x="576" y="692"/>
                        <a:pt x="611" y="660"/>
                        <a:pt x="652" y="660"/>
                      </a:cubicBezTo>
                      <a:cubicBezTo>
                        <a:pt x="694" y="660"/>
                        <a:pt x="726" y="694"/>
                        <a:pt x="726" y="734"/>
                      </a:cubicBezTo>
                      <a:cubicBezTo>
                        <a:pt x="729" y="776"/>
                        <a:pt x="694" y="810"/>
                        <a:pt x="652" y="810"/>
                      </a:cubicBezTo>
                      <a:close/>
                      <a:moveTo>
                        <a:pt x="826" y="598"/>
                      </a:moveTo>
                      <a:lnTo>
                        <a:pt x="915" y="561"/>
                      </a:lnTo>
                      <a:lnTo>
                        <a:pt x="1004" y="598"/>
                      </a:lnTo>
                      <a:lnTo>
                        <a:pt x="1004" y="723"/>
                      </a:lnTo>
                      <a:lnTo>
                        <a:pt x="915" y="760"/>
                      </a:lnTo>
                      <a:lnTo>
                        <a:pt x="826" y="723"/>
                      </a:lnTo>
                      <a:lnTo>
                        <a:pt x="826" y="598"/>
                      </a:lnTo>
                      <a:close/>
                      <a:moveTo>
                        <a:pt x="943" y="999"/>
                      </a:moveTo>
                      <a:cubicBezTo>
                        <a:pt x="902" y="999"/>
                        <a:pt x="867" y="965"/>
                        <a:pt x="867" y="923"/>
                      </a:cubicBezTo>
                      <a:cubicBezTo>
                        <a:pt x="867" y="881"/>
                        <a:pt x="902" y="849"/>
                        <a:pt x="943" y="849"/>
                      </a:cubicBezTo>
                      <a:cubicBezTo>
                        <a:pt x="985" y="849"/>
                        <a:pt x="1017" y="883"/>
                        <a:pt x="1017" y="923"/>
                      </a:cubicBezTo>
                      <a:cubicBezTo>
                        <a:pt x="1017" y="965"/>
                        <a:pt x="983" y="999"/>
                        <a:pt x="943" y="999"/>
                      </a:cubicBezTo>
                      <a:close/>
                      <a:moveTo>
                        <a:pt x="1001" y="398"/>
                      </a:moveTo>
                      <a:cubicBezTo>
                        <a:pt x="1001" y="346"/>
                        <a:pt x="1044" y="304"/>
                        <a:pt x="1096" y="304"/>
                      </a:cubicBezTo>
                      <a:cubicBezTo>
                        <a:pt x="1149" y="304"/>
                        <a:pt x="1190" y="345"/>
                        <a:pt x="1190" y="398"/>
                      </a:cubicBezTo>
                      <a:cubicBezTo>
                        <a:pt x="1190" y="450"/>
                        <a:pt x="1148" y="493"/>
                        <a:pt x="1096" y="493"/>
                      </a:cubicBezTo>
                      <a:cubicBezTo>
                        <a:pt x="1043" y="495"/>
                        <a:pt x="1001" y="451"/>
                        <a:pt x="1001" y="398"/>
                      </a:cubicBezTo>
                      <a:close/>
                      <a:moveTo>
                        <a:pt x="1135" y="776"/>
                      </a:moveTo>
                      <a:lnTo>
                        <a:pt x="1211" y="624"/>
                      </a:lnTo>
                      <a:lnTo>
                        <a:pt x="1287" y="776"/>
                      </a:lnTo>
                      <a:lnTo>
                        <a:pt x="1135" y="776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9C2F7724-AB0D-4FA4-BAB0-3ACD6F7ADCCD}"/>
                </a:ext>
              </a:extLst>
            </p:cNvPr>
            <p:cNvSpPr/>
            <p:nvPr/>
          </p:nvSpPr>
          <p:spPr>
            <a:xfrm>
              <a:off x="3406274" y="2036789"/>
              <a:ext cx="903246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Compartments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F8F42549-7E08-4B10-8C2F-C58164B341ED}"/>
              </a:ext>
            </a:extLst>
          </p:cNvPr>
          <p:cNvGrpSpPr/>
          <p:nvPr/>
        </p:nvGrpSpPr>
        <p:grpSpPr>
          <a:xfrm>
            <a:off x="7445969" y="7164379"/>
            <a:ext cx="805942" cy="878067"/>
            <a:chOff x="2558095" y="3775928"/>
            <a:chExt cx="805942" cy="878067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EB280319-3885-495B-ACCD-471BD0EC63FE}"/>
                </a:ext>
              </a:extLst>
            </p:cNvPr>
            <p:cNvGrpSpPr/>
            <p:nvPr/>
          </p:nvGrpSpPr>
          <p:grpSpPr>
            <a:xfrm>
              <a:off x="2681212" y="3775928"/>
              <a:ext cx="582945" cy="635162"/>
              <a:chOff x="2681212" y="3991725"/>
              <a:chExt cx="582945" cy="635162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171B7AAB-D1C8-4C58-ADD1-108FBCD6ECF5}"/>
                  </a:ext>
                </a:extLst>
              </p:cNvPr>
              <p:cNvSpPr/>
              <p:nvPr/>
            </p:nvSpPr>
            <p:spPr>
              <a:xfrm>
                <a:off x="2681212" y="3991725"/>
                <a:ext cx="582945" cy="635162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118" name="Freeform 3">
                <a:extLst>
                  <a:ext uri="{FF2B5EF4-FFF2-40B4-BE49-F238E27FC236}">
                    <a16:creationId xmlns:a16="http://schemas.microsoft.com/office/drawing/2014/main" id="{0E0409F4-B8A4-4A43-97C8-18F570C6E54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44290" y="4084230"/>
                <a:ext cx="448738" cy="448738"/>
              </a:xfrm>
              <a:custGeom>
                <a:avLst/>
                <a:gdLst>
                  <a:gd name="T0" fmla="*/ 1324 w 1509"/>
                  <a:gd name="T1" fmla="*/ 259 h 1507"/>
                  <a:gd name="T2" fmla="*/ 1183 w 1509"/>
                  <a:gd name="T3" fmla="*/ 401 h 1507"/>
                  <a:gd name="T4" fmla="*/ 1156 w 1509"/>
                  <a:gd name="T5" fmla="*/ 682 h 1507"/>
                  <a:gd name="T6" fmla="*/ 1049 w 1509"/>
                  <a:gd name="T7" fmla="*/ 789 h 1507"/>
                  <a:gd name="T8" fmla="*/ 734 w 1509"/>
                  <a:gd name="T9" fmla="*/ 474 h 1507"/>
                  <a:gd name="T10" fmla="*/ 842 w 1509"/>
                  <a:gd name="T11" fmla="*/ 367 h 1507"/>
                  <a:gd name="T12" fmla="*/ 1122 w 1509"/>
                  <a:gd name="T13" fmla="*/ 341 h 1507"/>
                  <a:gd name="T14" fmla="*/ 1264 w 1509"/>
                  <a:gd name="T15" fmla="*/ 199 h 1507"/>
                  <a:gd name="T16" fmla="*/ 753 w 1509"/>
                  <a:gd name="T17" fmla="*/ 0 h 1507"/>
                  <a:gd name="T18" fmla="*/ 0 w 1509"/>
                  <a:gd name="T19" fmla="*/ 752 h 1507"/>
                  <a:gd name="T20" fmla="*/ 199 w 1509"/>
                  <a:gd name="T21" fmla="*/ 1263 h 1507"/>
                  <a:gd name="T22" fmla="*/ 386 w 1509"/>
                  <a:gd name="T23" fmla="*/ 1076 h 1507"/>
                  <a:gd name="T24" fmla="*/ 412 w 1509"/>
                  <a:gd name="T25" fmla="*/ 797 h 1507"/>
                  <a:gd name="T26" fmla="*/ 519 w 1509"/>
                  <a:gd name="T27" fmla="*/ 689 h 1507"/>
                  <a:gd name="T28" fmla="*/ 595 w 1509"/>
                  <a:gd name="T29" fmla="*/ 765 h 1507"/>
                  <a:gd name="T30" fmla="*/ 684 w 1509"/>
                  <a:gd name="T31" fmla="*/ 676 h 1507"/>
                  <a:gd name="T32" fmla="*/ 719 w 1509"/>
                  <a:gd name="T33" fmla="*/ 710 h 1507"/>
                  <a:gd name="T34" fmla="*/ 629 w 1509"/>
                  <a:gd name="T35" fmla="*/ 799 h 1507"/>
                  <a:gd name="T36" fmla="*/ 724 w 1509"/>
                  <a:gd name="T37" fmla="*/ 893 h 1507"/>
                  <a:gd name="T38" fmla="*/ 813 w 1509"/>
                  <a:gd name="T39" fmla="*/ 804 h 1507"/>
                  <a:gd name="T40" fmla="*/ 847 w 1509"/>
                  <a:gd name="T41" fmla="*/ 838 h 1507"/>
                  <a:gd name="T42" fmla="*/ 758 w 1509"/>
                  <a:gd name="T43" fmla="*/ 927 h 1507"/>
                  <a:gd name="T44" fmla="*/ 834 w 1509"/>
                  <a:gd name="T45" fmla="*/ 1003 h 1507"/>
                  <a:gd name="T46" fmla="*/ 726 w 1509"/>
                  <a:gd name="T47" fmla="*/ 1110 h 1507"/>
                  <a:gd name="T48" fmla="*/ 446 w 1509"/>
                  <a:gd name="T49" fmla="*/ 1137 h 1507"/>
                  <a:gd name="T50" fmla="*/ 260 w 1509"/>
                  <a:gd name="T51" fmla="*/ 1323 h 1507"/>
                  <a:gd name="T52" fmla="*/ 753 w 1509"/>
                  <a:gd name="T53" fmla="*/ 1506 h 1507"/>
                  <a:gd name="T54" fmla="*/ 1505 w 1509"/>
                  <a:gd name="T55" fmla="*/ 755 h 1507"/>
                  <a:gd name="T56" fmla="*/ 1324 w 1509"/>
                  <a:gd name="T57" fmla="*/ 259 h 15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09" h="1507">
                    <a:moveTo>
                      <a:pt x="1324" y="259"/>
                    </a:moveTo>
                    <a:lnTo>
                      <a:pt x="1183" y="401"/>
                    </a:lnTo>
                    <a:cubicBezTo>
                      <a:pt x="1240" y="488"/>
                      <a:pt x="1232" y="606"/>
                      <a:pt x="1156" y="682"/>
                    </a:cubicBezTo>
                    <a:lnTo>
                      <a:pt x="1049" y="789"/>
                    </a:lnTo>
                    <a:lnTo>
                      <a:pt x="734" y="474"/>
                    </a:lnTo>
                    <a:lnTo>
                      <a:pt x="842" y="367"/>
                    </a:lnTo>
                    <a:cubicBezTo>
                      <a:pt x="918" y="291"/>
                      <a:pt x="1036" y="280"/>
                      <a:pt x="1122" y="341"/>
                    </a:cubicBezTo>
                    <a:lnTo>
                      <a:pt x="1264" y="199"/>
                    </a:lnTo>
                    <a:cubicBezTo>
                      <a:pt x="1130" y="76"/>
                      <a:pt x="952" y="0"/>
                      <a:pt x="753" y="0"/>
                    </a:cubicBezTo>
                    <a:cubicBezTo>
                      <a:pt x="336" y="0"/>
                      <a:pt x="0" y="338"/>
                      <a:pt x="0" y="752"/>
                    </a:cubicBezTo>
                    <a:cubicBezTo>
                      <a:pt x="0" y="948"/>
                      <a:pt x="76" y="1126"/>
                      <a:pt x="199" y="1263"/>
                    </a:cubicBezTo>
                    <a:lnTo>
                      <a:pt x="386" y="1076"/>
                    </a:lnTo>
                    <a:cubicBezTo>
                      <a:pt x="328" y="990"/>
                      <a:pt x="336" y="872"/>
                      <a:pt x="412" y="797"/>
                    </a:cubicBezTo>
                    <a:lnTo>
                      <a:pt x="519" y="689"/>
                    </a:lnTo>
                    <a:lnTo>
                      <a:pt x="595" y="765"/>
                    </a:lnTo>
                    <a:lnTo>
                      <a:pt x="684" y="676"/>
                    </a:lnTo>
                    <a:lnTo>
                      <a:pt x="719" y="710"/>
                    </a:lnTo>
                    <a:lnTo>
                      <a:pt x="629" y="799"/>
                    </a:lnTo>
                    <a:lnTo>
                      <a:pt x="724" y="893"/>
                    </a:lnTo>
                    <a:lnTo>
                      <a:pt x="813" y="804"/>
                    </a:lnTo>
                    <a:lnTo>
                      <a:pt x="847" y="838"/>
                    </a:lnTo>
                    <a:lnTo>
                      <a:pt x="758" y="927"/>
                    </a:lnTo>
                    <a:lnTo>
                      <a:pt x="834" y="1003"/>
                    </a:lnTo>
                    <a:lnTo>
                      <a:pt x="726" y="1110"/>
                    </a:lnTo>
                    <a:cubicBezTo>
                      <a:pt x="650" y="1186"/>
                      <a:pt x="532" y="1197"/>
                      <a:pt x="446" y="1137"/>
                    </a:cubicBezTo>
                    <a:lnTo>
                      <a:pt x="260" y="1323"/>
                    </a:lnTo>
                    <a:cubicBezTo>
                      <a:pt x="391" y="1438"/>
                      <a:pt x="564" y="1506"/>
                      <a:pt x="753" y="1506"/>
                    </a:cubicBezTo>
                    <a:cubicBezTo>
                      <a:pt x="1169" y="1506"/>
                      <a:pt x="1505" y="1168"/>
                      <a:pt x="1505" y="755"/>
                    </a:cubicBezTo>
                    <a:cubicBezTo>
                      <a:pt x="1508" y="564"/>
                      <a:pt x="1439" y="393"/>
                      <a:pt x="1324" y="259"/>
                    </a:cubicBezTo>
                  </a:path>
                </a:pathLst>
              </a:custGeom>
              <a:solidFill>
                <a:srgbClr val="F80000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9525" cap="flat">
                    <a:solidFill>
                      <a:srgbClr val="808080"/>
                    </a:solidFill>
                    <a:bevel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5F5F5F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940AEC16-61A1-4A7F-83A9-95419E2E8C91}"/>
                </a:ext>
              </a:extLst>
            </p:cNvPr>
            <p:cNvSpPr/>
            <p:nvPr/>
          </p:nvSpPr>
          <p:spPr>
            <a:xfrm>
              <a:off x="2558095" y="4438551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API/Service</a:t>
              </a:r>
            </a:p>
          </p:txBody>
        </p:sp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204AF68C-C9B2-4784-9765-DBCDE65AF6AA}"/>
              </a:ext>
            </a:extLst>
          </p:cNvPr>
          <p:cNvGrpSpPr/>
          <p:nvPr/>
        </p:nvGrpSpPr>
        <p:grpSpPr>
          <a:xfrm>
            <a:off x="2464532" y="7204630"/>
            <a:ext cx="805942" cy="797565"/>
            <a:chOff x="3598123" y="4996609"/>
            <a:chExt cx="805942" cy="797565"/>
          </a:xfrm>
        </p:grpSpPr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83DCBF51-5033-476A-9749-AECF3B97E7D1}"/>
                </a:ext>
              </a:extLst>
            </p:cNvPr>
            <p:cNvGrpSpPr/>
            <p:nvPr/>
          </p:nvGrpSpPr>
          <p:grpSpPr>
            <a:xfrm>
              <a:off x="3720120" y="4996609"/>
              <a:ext cx="576196" cy="569026"/>
              <a:chOff x="3720120" y="5171216"/>
              <a:chExt cx="576196" cy="569026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914AAD7E-3717-4067-B22A-F273C9F6BC43}"/>
                  </a:ext>
                </a:extLst>
              </p:cNvPr>
              <p:cNvSpPr/>
              <p:nvPr/>
            </p:nvSpPr>
            <p:spPr>
              <a:xfrm>
                <a:off x="3720120" y="5171216"/>
                <a:ext cx="576196" cy="569026"/>
              </a:xfrm>
              <a:prstGeom prst="rect">
                <a:avLst/>
              </a:prstGeom>
              <a:noFill/>
              <a:ln w="19050" cap="flat" cmpd="sng" algn="ctr">
                <a:noFill/>
                <a:prstDash val="solid"/>
                <a:miter lim="800000"/>
              </a:ln>
              <a:effectLst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grpSp>
            <p:nvGrpSpPr>
              <p:cNvPr id="123" name="Group 122">
                <a:extLst>
                  <a:ext uri="{FF2B5EF4-FFF2-40B4-BE49-F238E27FC236}">
                    <a16:creationId xmlns:a16="http://schemas.microsoft.com/office/drawing/2014/main" id="{649C66A1-2706-43C4-91A9-98D816AC9D25}"/>
                  </a:ext>
                </a:extLst>
              </p:cNvPr>
              <p:cNvGrpSpPr/>
              <p:nvPr/>
            </p:nvGrpSpPr>
            <p:grpSpPr>
              <a:xfrm>
                <a:off x="3830328" y="5255545"/>
                <a:ext cx="380509" cy="406752"/>
                <a:chOff x="3346402" y="5018689"/>
                <a:chExt cx="460375" cy="492125"/>
              </a:xfrm>
            </p:grpSpPr>
            <p:sp>
              <p:nvSpPr>
                <p:cNvPr id="124" name="Freeform 2">
                  <a:extLst>
                    <a:ext uri="{FF2B5EF4-FFF2-40B4-BE49-F238E27FC236}">
                      <a16:creationId xmlns:a16="http://schemas.microsoft.com/office/drawing/2014/main" id="{F33E7DD5-CEE6-4F31-807A-1AE74142F23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46402" y="5018689"/>
                  <a:ext cx="460375" cy="461963"/>
                </a:xfrm>
                <a:custGeom>
                  <a:avLst/>
                  <a:gdLst>
                    <a:gd name="T0" fmla="*/ 888 w 1280"/>
                    <a:gd name="T1" fmla="*/ 409 h 1283"/>
                    <a:gd name="T2" fmla="*/ 495 w 1280"/>
                    <a:gd name="T3" fmla="*/ 15 h 1283"/>
                    <a:gd name="T4" fmla="*/ 0 w 1280"/>
                    <a:gd name="T5" fmla="*/ 0 h 1283"/>
                    <a:gd name="T6" fmla="*/ 15 w 1280"/>
                    <a:gd name="T7" fmla="*/ 495 h 1283"/>
                    <a:gd name="T8" fmla="*/ 204 w 1280"/>
                    <a:gd name="T9" fmla="*/ 684 h 1283"/>
                    <a:gd name="T10" fmla="*/ 380 w 1280"/>
                    <a:gd name="T11" fmla="*/ 642 h 1283"/>
                    <a:gd name="T12" fmla="*/ 784 w 1280"/>
                    <a:gd name="T13" fmla="*/ 1046 h 1283"/>
                    <a:gd name="T14" fmla="*/ 742 w 1280"/>
                    <a:gd name="T15" fmla="*/ 1221 h 1283"/>
                    <a:gd name="T16" fmla="*/ 802 w 1280"/>
                    <a:gd name="T17" fmla="*/ 1282 h 1283"/>
                    <a:gd name="T18" fmla="*/ 1040 w 1280"/>
                    <a:gd name="T19" fmla="*/ 1043 h 1283"/>
                    <a:gd name="T20" fmla="*/ 1279 w 1280"/>
                    <a:gd name="T21" fmla="*/ 805 h 1283"/>
                    <a:gd name="T22" fmla="*/ 888 w 1280"/>
                    <a:gd name="T23" fmla="*/ 409 h 1283"/>
                    <a:gd name="T24" fmla="*/ 285 w 1280"/>
                    <a:gd name="T25" fmla="*/ 280 h 1283"/>
                    <a:gd name="T26" fmla="*/ 196 w 1280"/>
                    <a:gd name="T27" fmla="*/ 280 h 1283"/>
                    <a:gd name="T28" fmla="*/ 196 w 1280"/>
                    <a:gd name="T29" fmla="*/ 191 h 1283"/>
                    <a:gd name="T30" fmla="*/ 285 w 1280"/>
                    <a:gd name="T31" fmla="*/ 191 h 1283"/>
                    <a:gd name="T32" fmla="*/ 285 w 1280"/>
                    <a:gd name="T33" fmla="*/ 280 h 1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</a:cxnLst>
                  <a:rect l="0" t="0" r="r" b="b"/>
                  <a:pathLst>
                    <a:path w="1280" h="1283">
                      <a:moveTo>
                        <a:pt x="888" y="409"/>
                      </a:moveTo>
                      <a:lnTo>
                        <a:pt x="495" y="15"/>
                      </a:lnTo>
                      <a:lnTo>
                        <a:pt x="0" y="0"/>
                      </a:lnTo>
                      <a:lnTo>
                        <a:pt x="15" y="495"/>
                      </a:lnTo>
                      <a:lnTo>
                        <a:pt x="204" y="684"/>
                      </a:lnTo>
                      <a:cubicBezTo>
                        <a:pt x="257" y="658"/>
                        <a:pt x="317" y="642"/>
                        <a:pt x="380" y="642"/>
                      </a:cubicBezTo>
                      <a:cubicBezTo>
                        <a:pt x="603" y="642"/>
                        <a:pt x="784" y="823"/>
                        <a:pt x="784" y="1046"/>
                      </a:cubicBezTo>
                      <a:cubicBezTo>
                        <a:pt x="784" y="1109"/>
                        <a:pt x="768" y="1169"/>
                        <a:pt x="742" y="1221"/>
                      </a:cubicBezTo>
                      <a:lnTo>
                        <a:pt x="802" y="1282"/>
                      </a:lnTo>
                      <a:lnTo>
                        <a:pt x="1040" y="1043"/>
                      </a:lnTo>
                      <a:lnTo>
                        <a:pt x="1279" y="805"/>
                      </a:lnTo>
                      <a:lnTo>
                        <a:pt x="888" y="409"/>
                      </a:lnTo>
                      <a:close/>
                      <a:moveTo>
                        <a:pt x="285" y="280"/>
                      </a:moveTo>
                      <a:cubicBezTo>
                        <a:pt x="262" y="304"/>
                        <a:pt x="223" y="304"/>
                        <a:pt x="196" y="280"/>
                      </a:cubicBezTo>
                      <a:cubicBezTo>
                        <a:pt x="173" y="257"/>
                        <a:pt x="173" y="217"/>
                        <a:pt x="196" y="191"/>
                      </a:cubicBezTo>
                      <a:cubicBezTo>
                        <a:pt x="220" y="167"/>
                        <a:pt x="259" y="167"/>
                        <a:pt x="285" y="191"/>
                      </a:cubicBezTo>
                      <a:cubicBezTo>
                        <a:pt x="309" y="215"/>
                        <a:pt x="309" y="254"/>
                        <a:pt x="285" y="280"/>
                      </a:cubicBez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25" name="Freeform 3">
                  <a:extLst>
                    <a:ext uri="{FF2B5EF4-FFF2-40B4-BE49-F238E27FC236}">
                      <a16:creationId xmlns:a16="http://schemas.microsoft.com/office/drawing/2014/main" id="{1DBD35A3-6906-4AEF-AAD7-2FF5F7280E5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7040" y="5279039"/>
                  <a:ext cx="231775" cy="231775"/>
                </a:xfrm>
                <a:custGeom>
                  <a:avLst/>
                  <a:gdLst>
                    <a:gd name="T0" fmla="*/ 323 w 646"/>
                    <a:gd name="T1" fmla="*/ 0 h 646"/>
                    <a:gd name="T2" fmla="*/ 0 w 646"/>
                    <a:gd name="T3" fmla="*/ 323 h 646"/>
                    <a:gd name="T4" fmla="*/ 323 w 646"/>
                    <a:gd name="T5" fmla="*/ 645 h 646"/>
                    <a:gd name="T6" fmla="*/ 645 w 646"/>
                    <a:gd name="T7" fmla="*/ 323 h 646"/>
                    <a:gd name="T8" fmla="*/ 323 w 646"/>
                    <a:gd name="T9" fmla="*/ 0 h 646"/>
                    <a:gd name="T10" fmla="*/ 506 w 646"/>
                    <a:gd name="T11" fmla="*/ 365 h 646"/>
                    <a:gd name="T12" fmla="*/ 362 w 646"/>
                    <a:gd name="T13" fmla="*/ 365 h 646"/>
                    <a:gd name="T14" fmla="*/ 362 w 646"/>
                    <a:gd name="T15" fmla="*/ 509 h 646"/>
                    <a:gd name="T16" fmla="*/ 278 w 646"/>
                    <a:gd name="T17" fmla="*/ 509 h 646"/>
                    <a:gd name="T18" fmla="*/ 278 w 646"/>
                    <a:gd name="T19" fmla="*/ 365 h 646"/>
                    <a:gd name="T20" fmla="*/ 134 w 646"/>
                    <a:gd name="T21" fmla="*/ 365 h 646"/>
                    <a:gd name="T22" fmla="*/ 134 w 646"/>
                    <a:gd name="T23" fmla="*/ 283 h 646"/>
                    <a:gd name="T24" fmla="*/ 278 w 646"/>
                    <a:gd name="T25" fmla="*/ 283 h 646"/>
                    <a:gd name="T26" fmla="*/ 278 w 646"/>
                    <a:gd name="T27" fmla="*/ 139 h 646"/>
                    <a:gd name="T28" fmla="*/ 362 w 646"/>
                    <a:gd name="T29" fmla="*/ 139 h 646"/>
                    <a:gd name="T30" fmla="*/ 362 w 646"/>
                    <a:gd name="T31" fmla="*/ 283 h 646"/>
                    <a:gd name="T32" fmla="*/ 506 w 646"/>
                    <a:gd name="T33" fmla="*/ 283 h 646"/>
                    <a:gd name="T34" fmla="*/ 506 w 646"/>
                    <a:gd name="T35" fmla="*/ 365 h 6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646" h="646">
                      <a:moveTo>
                        <a:pt x="323" y="0"/>
                      </a:moveTo>
                      <a:cubicBezTo>
                        <a:pt x="145" y="0"/>
                        <a:pt x="0" y="145"/>
                        <a:pt x="0" y="323"/>
                      </a:cubicBezTo>
                      <a:cubicBezTo>
                        <a:pt x="0" y="502"/>
                        <a:pt x="145" y="645"/>
                        <a:pt x="323" y="645"/>
                      </a:cubicBezTo>
                      <a:cubicBezTo>
                        <a:pt x="501" y="645"/>
                        <a:pt x="645" y="502"/>
                        <a:pt x="645" y="323"/>
                      </a:cubicBezTo>
                      <a:cubicBezTo>
                        <a:pt x="645" y="145"/>
                        <a:pt x="501" y="0"/>
                        <a:pt x="323" y="0"/>
                      </a:cubicBezTo>
                      <a:close/>
                      <a:moveTo>
                        <a:pt x="506" y="365"/>
                      </a:moveTo>
                      <a:lnTo>
                        <a:pt x="362" y="365"/>
                      </a:lnTo>
                      <a:lnTo>
                        <a:pt x="362" y="509"/>
                      </a:lnTo>
                      <a:lnTo>
                        <a:pt x="278" y="509"/>
                      </a:lnTo>
                      <a:lnTo>
                        <a:pt x="278" y="365"/>
                      </a:lnTo>
                      <a:lnTo>
                        <a:pt x="134" y="365"/>
                      </a:lnTo>
                      <a:lnTo>
                        <a:pt x="134" y="283"/>
                      </a:lnTo>
                      <a:lnTo>
                        <a:pt x="278" y="283"/>
                      </a:lnTo>
                      <a:lnTo>
                        <a:pt x="278" y="139"/>
                      </a:lnTo>
                      <a:lnTo>
                        <a:pt x="362" y="139"/>
                      </a:lnTo>
                      <a:lnTo>
                        <a:pt x="362" y="283"/>
                      </a:lnTo>
                      <a:lnTo>
                        <a:pt x="506" y="283"/>
                      </a:lnTo>
                      <a:lnTo>
                        <a:pt x="506" y="365"/>
                      </a:lnTo>
                      <a:close/>
                    </a:path>
                  </a:pathLst>
                </a:custGeom>
                <a:solidFill>
                  <a:srgbClr val="F80000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a14="http://schemas.microsoft.com/office/drawing/2010/main" w="9525" cap="flat">
                      <a:solidFill>
                        <a:srgbClr val="808080"/>
                      </a:solidFill>
                      <a:bevel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5F5F5F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DE58C983-EA29-4681-8CA2-36FDE9169926}"/>
                </a:ext>
              </a:extLst>
            </p:cNvPr>
            <p:cNvSpPr/>
            <p:nvPr/>
          </p:nvSpPr>
          <p:spPr>
            <a:xfrm>
              <a:off x="3598123" y="5578730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" b="1" i="0" u="none" strike="noStrike" kern="0" cap="none" spc="0" normalizeH="0" baseline="0" noProof="0">
                  <a:ln>
                    <a:noFill/>
                  </a:ln>
                  <a:solidFill>
                    <a:srgbClr val="F80000"/>
                  </a:solidFill>
                  <a:effectLst/>
                  <a:uLnTx/>
                  <a:uFillTx/>
                  <a:latin typeface="Arial" charset="0"/>
                  <a:ea typeface="Arial" charset="0"/>
                  <a:cs typeface="Arial" charset="0"/>
                </a:rPr>
                <a:t>Tagging</a:t>
              </a:r>
            </a:p>
          </p:txBody>
        </p:sp>
      </p:grp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C1E57872-F4A2-427D-BD54-3BF34710AA46}"/>
              </a:ext>
            </a:extLst>
          </p:cNvPr>
          <p:cNvGrpSpPr/>
          <p:nvPr/>
        </p:nvGrpSpPr>
        <p:grpSpPr>
          <a:xfrm>
            <a:off x="10899159" y="7119388"/>
            <a:ext cx="903871" cy="968048"/>
            <a:chOff x="6219361" y="4416079"/>
            <a:chExt cx="903871" cy="968048"/>
          </a:xfrm>
        </p:grpSpPr>
        <p:pic>
          <p:nvPicPr>
            <p:cNvPr id="127" name="Graphic 88">
              <a:extLst>
                <a:ext uri="{FF2B5EF4-FFF2-40B4-BE49-F238E27FC236}">
                  <a16:creationId xmlns:a16="http://schemas.microsoft.com/office/drawing/2014/main" id="{A1BD4518-B368-4354-99D9-52D3069BE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219361" y="4416079"/>
              <a:ext cx="903871" cy="903871"/>
            </a:xfrm>
            <a:prstGeom prst="rect">
              <a:avLst/>
            </a:prstGeom>
          </p:spPr>
        </p:pic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FE8ED036-F81D-445B-88C0-55F2C7B2878E}"/>
                </a:ext>
              </a:extLst>
            </p:cNvPr>
            <p:cNvSpPr/>
            <p:nvPr/>
          </p:nvSpPr>
          <p:spPr>
            <a:xfrm>
              <a:off x="6271652" y="5168683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Search</a:t>
              </a: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245DD8E8-F1C5-41FB-9931-96D29E160379}"/>
              </a:ext>
            </a:extLst>
          </p:cNvPr>
          <p:cNvGrpSpPr/>
          <p:nvPr/>
        </p:nvGrpSpPr>
        <p:grpSpPr>
          <a:xfrm>
            <a:off x="8939924" y="6938305"/>
            <a:ext cx="1271222" cy="1330215"/>
            <a:chOff x="322504" y="1084396"/>
            <a:chExt cx="1271222" cy="1330215"/>
          </a:xfrm>
        </p:grpSpPr>
        <p:pic>
          <p:nvPicPr>
            <p:cNvPr id="130" name="Graphic 71">
              <a:extLst>
                <a:ext uri="{FF2B5EF4-FFF2-40B4-BE49-F238E27FC236}">
                  <a16:creationId xmlns:a16="http://schemas.microsoft.com/office/drawing/2014/main" id="{830D4F62-6BF6-47EF-A0A4-69985935A8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22504" y="1084396"/>
              <a:ext cx="1271222" cy="1271222"/>
            </a:xfrm>
            <a:prstGeom prst="rect">
              <a:avLst/>
            </a:prstGeom>
          </p:spPr>
        </p:pic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DB5BF304-36EF-4962-86FE-D8696E58454E}"/>
                </a:ext>
              </a:extLst>
            </p:cNvPr>
            <p:cNvSpPr/>
            <p:nvPr/>
          </p:nvSpPr>
          <p:spPr>
            <a:xfrm>
              <a:off x="560884" y="2076057"/>
              <a:ext cx="805942" cy="33855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Resource</a:t>
              </a:r>
            </a:p>
            <a:p>
              <a:pPr algn="ctr"/>
              <a:r>
                <a:rPr lang="en-US" sz="800" b="1" dirty="0">
                  <a:solidFill>
                    <a:srgbClr val="FF0000"/>
                  </a:solidFill>
                  <a:latin typeface="Arial" charset="0"/>
                  <a:ea typeface="Arial" charset="0"/>
                  <a:cs typeface="Arial" charset="0"/>
                </a:rPr>
                <a:t>Manager</a:t>
              </a:r>
            </a:p>
          </p:txBody>
        </p:sp>
      </p:grp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82FC4A36-35E7-4424-A5AE-3154034AC790}"/>
              </a:ext>
            </a:extLst>
          </p:cNvPr>
          <p:cNvSpPr/>
          <p:nvPr/>
        </p:nvSpPr>
        <p:spPr>
          <a:xfrm>
            <a:off x="5323567" y="-1095269"/>
            <a:ext cx="1205731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Logging</a:t>
            </a:r>
            <a:endParaRPr lang="en-NL" dirty="0"/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023913E4-F8E9-411A-93E0-E06045A8F65F}"/>
              </a:ext>
            </a:extLst>
          </p:cNvPr>
          <p:cNvSpPr/>
          <p:nvPr/>
        </p:nvSpPr>
        <p:spPr>
          <a:xfrm>
            <a:off x="3593375" y="8749507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Compute</a:t>
            </a:r>
            <a:endParaRPr lang="en-NL" dirty="0"/>
          </a:p>
        </p:txBody>
      </p: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489F0A9D-3EA4-4487-8590-D3F75DFB1C8A}"/>
              </a:ext>
            </a:extLst>
          </p:cNvPr>
          <p:cNvGrpSpPr/>
          <p:nvPr/>
        </p:nvGrpSpPr>
        <p:grpSpPr>
          <a:xfrm>
            <a:off x="5549746" y="6999307"/>
            <a:ext cx="1208210" cy="1208210"/>
            <a:chOff x="8501701" y="2363821"/>
            <a:chExt cx="1208210" cy="1208210"/>
          </a:xfrm>
        </p:grpSpPr>
        <p:pic>
          <p:nvPicPr>
            <p:cNvPr id="140" name="Graphic 139">
              <a:extLst>
                <a:ext uri="{FF2B5EF4-FFF2-40B4-BE49-F238E27FC236}">
                  <a16:creationId xmlns:a16="http://schemas.microsoft.com/office/drawing/2014/main" id="{4807D3F6-A14E-42A4-8AB5-5525F1679A6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01701" y="2363821"/>
              <a:ext cx="1208210" cy="1208210"/>
            </a:xfrm>
            <a:prstGeom prst="rect">
              <a:avLst/>
            </a:prstGeom>
          </p:spPr>
        </p:pic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DE7EDB21-1C4D-4E83-9B6C-95A076547AA5}"/>
                </a:ext>
              </a:extLst>
            </p:cNvPr>
            <p:cNvSpPr/>
            <p:nvPr/>
          </p:nvSpPr>
          <p:spPr>
            <a:xfrm>
              <a:off x="8713667" y="3303544"/>
              <a:ext cx="8059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800" b="1" dirty="0">
                  <a:solidFill>
                    <a:srgbClr val="F80000"/>
                  </a:solidFill>
                  <a:latin typeface="Arial" charset="0"/>
                  <a:ea typeface="Arial" charset="0"/>
                  <a:cs typeface="Arial" charset="0"/>
                </a:rPr>
                <a:t>Events</a:t>
              </a:r>
            </a:p>
          </p:txBody>
        </p:sp>
      </p:grpSp>
      <p:pic>
        <p:nvPicPr>
          <p:cNvPr id="165" name="Picture 164">
            <a:extLst>
              <a:ext uri="{FF2B5EF4-FFF2-40B4-BE49-F238E27FC236}">
                <a16:creationId xmlns:a16="http://schemas.microsoft.com/office/drawing/2014/main" id="{BFAE7B9B-901E-4571-ACBA-51E61F1541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63030" y="2036974"/>
            <a:ext cx="662997" cy="7239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E588C096-496F-45C4-910A-4584B946EAB3}"/>
              </a:ext>
            </a:extLst>
          </p:cNvPr>
          <p:cNvSpPr/>
          <p:nvPr/>
        </p:nvSpPr>
        <p:spPr>
          <a:xfrm>
            <a:off x="7756127" y="7580654"/>
            <a:ext cx="805942" cy="588054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OCIR</a:t>
            </a:r>
            <a:endParaRPr lang="en-NL" dirty="0"/>
          </a:p>
        </p:txBody>
      </p:sp>
      <p:sp>
        <p:nvSpPr>
          <p:cNvPr id="291" name="Rectangle: Rounded Corners 290">
            <a:extLst>
              <a:ext uri="{FF2B5EF4-FFF2-40B4-BE49-F238E27FC236}">
                <a16:creationId xmlns:a16="http://schemas.microsoft.com/office/drawing/2014/main" id="{9E922158-CEE3-4826-9268-31B15D2E9B0C}"/>
              </a:ext>
            </a:extLst>
          </p:cNvPr>
          <p:cNvSpPr/>
          <p:nvPr/>
        </p:nvSpPr>
        <p:spPr>
          <a:xfrm>
            <a:off x="3593647" y="-1095269"/>
            <a:ext cx="1335938" cy="914400"/>
          </a:xfrm>
          <a:prstGeom prst="round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Monitoring</a:t>
            </a:r>
            <a:endParaRPr lang="en-NL" dirty="0"/>
          </a:p>
        </p:txBody>
      </p:sp>
      <p:cxnSp>
        <p:nvCxnSpPr>
          <p:cNvPr id="169" name="Connector: Elbow 168">
            <a:extLst>
              <a:ext uri="{FF2B5EF4-FFF2-40B4-BE49-F238E27FC236}">
                <a16:creationId xmlns:a16="http://schemas.microsoft.com/office/drawing/2014/main" id="{8DE483DD-FDE7-4932-8D32-5167E5B58A73}"/>
              </a:ext>
            </a:extLst>
          </p:cNvPr>
          <p:cNvCxnSpPr>
            <a:stCxn id="9" idx="3"/>
            <a:endCxn id="8" idx="1"/>
          </p:cNvCxnSpPr>
          <p:nvPr/>
        </p:nvCxnSpPr>
        <p:spPr>
          <a:xfrm flipV="1">
            <a:off x="3239883" y="2036974"/>
            <a:ext cx="2469859" cy="142289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" name="Arrow: Right 169">
            <a:extLst>
              <a:ext uri="{FF2B5EF4-FFF2-40B4-BE49-F238E27FC236}">
                <a16:creationId xmlns:a16="http://schemas.microsoft.com/office/drawing/2014/main" id="{98704EBB-F17C-4763-974C-4EC3879FF1D0}"/>
              </a:ext>
            </a:extLst>
          </p:cNvPr>
          <p:cNvSpPr/>
          <p:nvPr/>
        </p:nvSpPr>
        <p:spPr>
          <a:xfrm>
            <a:off x="970577" y="2961477"/>
            <a:ext cx="1615952" cy="9555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93" name="Connector: Elbow 292">
            <a:extLst>
              <a:ext uri="{FF2B5EF4-FFF2-40B4-BE49-F238E27FC236}">
                <a16:creationId xmlns:a16="http://schemas.microsoft.com/office/drawing/2014/main" id="{43224727-F6A2-4B09-B27A-19D032C33D5C}"/>
              </a:ext>
            </a:extLst>
          </p:cNvPr>
          <p:cNvCxnSpPr>
            <a:endCxn id="13" idx="1"/>
          </p:cNvCxnSpPr>
          <p:nvPr/>
        </p:nvCxnSpPr>
        <p:spPr>
          <a:xfrm>
            <a:off x="7961772" y="1875663"/>
            <a:ext cx="1549716" cy="4572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Connector: Elbow 294">
            <a:extLst>
              <a:ext uri="{FF2B5EF4-FFF2-40B4-BE49-F238E27FC236}">
                <a16:creationId xmlns:a16="http://schemas.microsoft.com/office/drawing/2014/main" id="{A9B5AB0D-BA83-4C1A-8C45-F3C2BECAC63A}"/>
              </a:ext>
            </a:extLst>
          </p:cNvPr>
          <p:cNvCxnSpPr>
            <a:stCxn id="13" idx="0"/>
            <a:endCxn id="8" idx="0"/>
          </p:cNvCxnSpPr>
          <p:nvPr/>
        </p:nvCxnSpPr>
        <p:spPr>
          <a:xfrm rot="16200000" flipV="1">
            <a:off x="8343032" y="72500"/>
            <a:ext cx="295889" cy="3310437"/>
          </a:xfrm>
          <a:prstGeom prst="bentConnector3">
            <a:avLst>
              <a:gd name="adj1" fmla="val 17725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77D63F56-199C-484C-9391-FB75D58A1791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7076773" y="2504278"/>
            <a:ext cx="2469856" cy="914399"/>
          </a:xfrm>
          <a:prstGeom prst="bentConnector3">
            <a:avLst>
              <a:gd name="adj1" fmla="val -61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Connector: Elbow 298">
            <a:extLst>
              <a:ext uri="{FF2B5EF4-FFF2-40B4-BE49-F238E27FC236}">
                <a16:creationId xmlns:a16="http://schemas.microsoft.com/office/drawing/2014/main" id="{FCA1DB05-5B61-4502-912C-C2091802F0E6}"/>
              </a:ext>
            </a:extLst>
          </p:cNvPr>
          <p:cNvCxnSpPr>
            <a:cxnSpLocks/>
            <a:stCxn id="8" idx="2"/>
            <a:endCxn id="11" idx="1"/>
          </p:cNvCxnSpPr>
          <p:nvPr/>
        </p:nvCxnSpPr>
        <p:spPr>
          <a:xfrm rot="16200000" flipH="1">
            <a:off x="7186035" y="2143896"/>
            <a:ext cx="2010316" cy="271087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6" name="Rectangle: Rounded Corners 305">
            <a:extLst>
              <a:ext uri="{FF2B5EF4-FFF2-40B4-BE49-F238E27FC236}">
                <a16:creationId xmlns:a16="http://schemas.microsoft.com/office/drawing/2014/main" id="{4F282A45-72E4-4A27-8A8E-AD27584F9407}"/>
              </a:ext>
            </a:extLst>
          </p:cNvPr>
          <p:cNvSpPr/>
          <p:nvPr/>
        </p:nvSpPr>
        <p:spPr>
          <a:xfrm>
            <a:off x="-1278060" y="3002671"/>
            <a:ext cx="1209608" cy="914400"/>
          </a:xfrm>
          <a:prstGeom prst="round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Digital Assistant</a:t>
            </a:r>
            <a:endParaRPr lang="en-NL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A023FE-13CF-4D9E-ACA6-381A001D26A6}"/>
              </a:ext>
            </a:extLst>
          </p:cNvPr>
          <p:cNvSpPr txBox="1"/>
          <p:nvPr/>
        </p:nvSpPr>
        <p:spPr>
          <a:xfrm>
            <a:off x="2290738" y="87909"/>
            <a:ext cx="86607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dirty="0"/>
              <a:t>OCI Services for Cloud Native Application Development</a:t>
            </a:r>
            <a:endParaRPr lang="en-NL" sz="2800" dirty="0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A941647A-E642-46CE-8F18-0898AD0324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37" b="25796"/>
          <a:stretch/>
        </p:blipFill>
        <p:spPr bwMode="auto">
          <a:xfrm>
            <a:off x="9780104" y="6135737"/>
            <a:ext cx="2199861" cy="553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075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3" grpId="0" animBg="1"/>
      <p:bldP spid="17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9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384C2B63-5C0B-46E8-9BF0-8E4C1209F63C}">
  <we:reference id="wa104380510" version="1.0.0.3" store="en-US" storeType="OMEX"/>
  <we:alternateReferences>
    <we:reference id="wa104380510" version="1.0.0.3" store="WA104380510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5" ma:contentTypeDescription="Een nieuw document maken." ma:contentTypeScope="" ma:versionID="9a988d12ba91b9d021c0651cc88f21b9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310b11a23dc7eb604875a794df684694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270AB80-5E75-4758-8AE6-5B52E1A3086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0F7CD1E-303F-4667-8462-31EA08424CE5}">
  <ds:schemaRefs>
    <ds:schemaRef ds:uri="http://purl.org/dc/elements/1.1/"/>
    <ds:schemaRef ds:uri="http://schemas.microsoft.com/office/2006/metadata/properties"/>
    <ds:schemaRef ds:uri="http://schemas.microsoft.com/sharepoint/v3"/>
    <ds:schemaRef ds:uri="http://purl.org/dc/terms/"/>
    <ds:schemaRef ds:uri="http://schemas.openxmlformats.org/package/2006/metadata/core-properties"/>
    <ds:schemaRef ds:uri="http://schemas.microsoft.com/office/infopath/2007/PartnerControls"/>
    <ds:schemaRef ds:uri="http://schemas.microsoft.com/office/2006/documentManagement/types"/>
    <ds:schemaRef ds:uri="c4a3eb09-d3f0-4928-b094-498861f3a0e3"/>
    <ds:schemaRef ds:uri="c0096d71-547d-4042-b14d-b0c176c18ef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42E0CF7-E0C2-4BEF-86CA-C3E409940992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965</TotalTime>
  <Words>1835</Words>
  <Application>Microsoft Office PowerPoint</Application>
  <PresentationFormat>Widescreen</PresentationFormat>
  <Paragraphs>525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Arial</vt:lpstr>
      <vt:lpstr>Calibri</vt:lpstr>
      <vt:lpstr>Calibri Light</vt:lpstr>
      <vt:lpstr>Courier New</vt:lpstr>
      <vt:lpstr>Impact</vt:lpstr>
      <vt:lpstr>Office Theme</vt:lpstr>
      <vt:lpstr>Six Virtual Developer Meetups</vt:lpstr>
      <vt:lpstr>PowerPoint Presentation</vt:lpstr>
      <vt:lpstr>Touring Oracle Cloud services  for cloud native application development</vt:lpstr>
      <vt:lpstr>PowerPoint Presentation</vt:lpstr>
      <vt:lpstr>PowerPoint Presentation</vt:lpstr>
      <vt:lpstr>PowerPoint Presentation</vt:lpstr>
      <vt:lpstr>The REAL OCI handson scenarios on Katacoda</vt:lpstr>
      <vt:lpstr>What is  Cloud Native?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Six Super Wednesdays</vt:lpstr>
      <vt:lpstr>Six Super Wednesdays</vt:lpstr>
      <vt:lpstr>PowerPoint Presentation</vt:lpstr>
      <vt:lpstr>Oracle Cloud Gen2</vt:lpstr>
      <vt:lpstr>Oracle Cloud Infrastructure</vt:lpstr>
      <vt:lpstr>Oracle Cloud Infrastructure – Always Free Tier</vt:lpstr>
      <vt:lpstr>Introducing Oracle Cloud Infrastructure</vt:lpstr>
      <vt:lpstr>Introducing Oracle Cloud Infrastructure</vt:lpstr>
      <vt:lpstr>OCI Physical Organization</vt:lpstr>
      <vt:lpstr>Logical Organization</vt:lpstr>
      <vt:lpstr>Tools</vt:lpstr>
      <vt:lpstr>Cloud Shell</vt:lpstr>
      <vt:lpstr>Object Storage</vt:lpstr>
      <vt:lpstr>Object Storage</vt:lpstr>
      <vt:lpstr>First Handson Scenario: Introducing OCI</vt:lpstr>
      <vt:lpstr>Preparation for the Katacoda Hands-On Labs</vt:lpstr>
      <vt:lpstr>Cloud Trial as Registered Webinar Attendee </vt:lpstr>
      <vt:lpstr>PowerPoint Presentation</vt:lpstr>
      <vt:lpstr>PowerPoint Presentation</vt:lpstr>
      <vt:lpstr>The Prepared Tenancy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Q&amp;A  and  Live Handson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Six Virtual Developer Meetups</dc:title>
  <dc:creator>Lucas Jellema</dc:creator>
  <cp:lastModifiedBy>Lucas Jellema</cp:lastModifiedBy>
  <cp:revision>1</cp:revision>
  <dcterms:created xsi:type="dcterms:W3CDTF">2020-06-10T12:43:17Z</dcterms:created>
  <dcterms:modified xsi:type="dcterms:W3CDTF">2020-06-11T04:48:30Z</dcterms:modified>
</cp:coreProperties>
</file>